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30"/>
  </p:notesMasterIdLst>
  <p:sldIdLst>
    <p:sldId id="1859" r:id="rId3"/>
    <p:sldId id="1857" r:id="rId4"/>
    <p:sldId id="1867" r:id="rId5"/>
    <p:sldId id="1660" r:id="rId6"/>
    <p:sldId id="1670" r:id="rId7"/>
    <p:sldId id="261" r:id="rId8"/>
    <p:sldId id="267" r:id="rId9"/>
    <p:sldId id="303" r:id="rId10"/>
    <p:sldId id="275" r:id="rId11"/>
    <p:sldId id="276" r:id="rId12"/>
    <p:sldId id="277" r:id="rId13"/>
    <p:sldId id="1869" r:id="rId14"/>
    <p:sldId id="257" r:id="rId15"/>
    <p:sldId id="1868" r:id="rId16"/>
    <p:sldId id="278" r:id="rId17"/>
    <p:sldId id="259" r:id="rId18"/>
    <p:sldId id="258" r:id="rId19"/>
    <p:sldId id="1523" r:id="rId20"/>
    <p:sldId id="1870" r:id="rId21"/>
    <p:sldId id="1871" r:id="rId22"/>
    <p:sldId id="296" r:id="rId23"/>
    <p:sldId id="282" r:id="rId24"/>
    <p:sldId id="283" r:id="rId25"/>
    <p:sldId id="284" r:id="rId26"/>
    <p:sldId id="1872" r:id="rId27"/>
    <p:sldId id="285" r:id="rId28"/>
    <p:sldId id="297"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44B8E-F02C-42CB-B092-26E31B885A07}" v="320" dt="2023-09-27T06:10:31.31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50" d="100"/>
          <a:sy n="50" d="100"/>
        </p:scale>
        <p:origin x="1704" y="7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ME ZULEIKA COCON PEREZ" userId="32c8ca96-7e82-4098-bc49-b659aafb7a65" providerId="ADAL" clId="{4F844B8E-F02C-42CB-B092-26E31B885A07}"/>
    <pc:docChg chg="undo redo custSel addSld delSld modSld sldOrd">
      <pc:chgData name="KARIME ZULEIKA COCON PEREZ" userId="32c8ca96-7e82-4098-bc49-b659aafb7a65" providerId="ADAL" clId="{4F844B8E-F02C-42CB-B092-26E31B885A07}" dt="2023-09-27T06:12:00.214" v="2249" actId="14100"/>
      <pc:docMkLst>
        <pc:docMk/>
      </pc:docMkLst>
      <pc:sldChg chg="addSp delSp modSp add mod ord modClrScheme chgLayout">
        <pc:chgData name="KARIME ZULEIKA COCON PEREZ" userId="32c8ca96-7e82-4098-bc49-b659aafb7a65" providerId="ADAL" clId="{4F844B8E-F02C-42CB-B092-26E31B885A07}" dt="2023-09-27T05:17:03.050" v="997" actId="20577"/>
        <pc:sldMkLst>
          <pc:docMk/>
          <pc:sldMk cId="335538374" sldId="257"/>
        </pc:sldMkLst>
        <pc:spChg chg="mod ord">
          <ac:chgData name="KARIME ZULEIKA COCON PEREZ" userId="32c8ca96-7e82-4098-bc49-b659aafb7a65" providerId="ADAL" clId="{4F844B8E-F02C-42CB-B092-26E31B885A07}" dt="2023-09-27T05:11:53.247" v="930" actId="700"/>
          <ac:spMkLst>
            <pc:docMk/>
            <pc:sldMk cId="335538374" sldId="257"/>
            <ac:spMk id="2" creationId="{8B09A29D-5FC7-6EFC-DDBF-953D29407992}"/>
          </ac:spMkLst>
        </pc:spChg>
        <pc:spChg chg="add del mod">
          <ac:chgData name="KARIME ZULEIKA COCON PEREZ" userId="32c8ca96-7e82-4098-bc49-b659aafb7a65" providerId="ADAL" clId="{4F844B8E-F02C-42CB-B092-26E31B885A07}" dt="2023-09-27T05:11:50.939" v="929" actId="6264"/>
          <ac:spMkLst>
            <pc:docMk/>
            <pc:sldMk cId="335538374" sldId="257"/>
            <ac:spMk id="6" creationId="{3C2C648E-BE47-DF4C-BB92-16D1F7F1EAF0}"/>
          </ac:spMkLst>
        </pc:spChg>
        <pc:spChg chg="add del mod">
          <ac:chgData name="KARIME ZULEIKA COCON PEREZ" userId="32c8ca96-7e82-4098-bc49-b659aafb7a65" providerId="ADAL" clId="{4F844B8E-F02C-42CB-B092-26E31B885A07}" dt="2023-09-27T05:11:50.939" v="929" actId="6264"/>
          <ac:spMkLst>
            <pc:docMk/>
            <pc:sldMk cId="335538374" sldId="257"/>
            <ac:spMk id="7" creationId="{6D11CC0D-A725-70C0-5187-73F60186FDD1}"/>
          </ac:spMkLst>
        </pc:spChg>
        <pc:spChg chg="add mod ord">
          <ac:chgData name="KARIME ZULEIKA COCON PEREZ" userId="32c8ca96-7e82-4098-bc49-b659aafb7a65" providerId="ADAL" clId="{4F844B8E-F02C-42CB-B092-26E31B885A07}" dt="2023-09-27T05:17:03.050" v="997" actId="20577"/>
          <ac:spMkLst>
            <pc:docMk/>
            <pc:sldMk cId="335538374" sldId="257"/>
            <ac:spMk id="8" creationId="{399D3E81-D2F7-F3E2-E687-6D381E7492CB}"/>
          </ac:spMkLst>
        </pc:spChg>
        <pc:picChg chg="add del mod">
          <ac:chgData name="KARIME ZULEIKA COCON PEREZ" userId="32c8ca96-7e82-4098-bc49-b659aafb7a65" providerId="ADAL" clId="{4F844B8E-F02C-42CB-B092-26E31B885A07}" dt="2023-09-27T05:13:59.719" v="944" actId="478"/>
          <ac:picMkLst>
            <pc:docMk/>
            <pc:sldMk cId="335538374" sldId="257"/>
            <ac:picMk id="3" creationId="{93648409-D078-2681-488C-1AE1B4495CEE}"/>
          </ac:picMkLst>
        </pc:picChg>
        <pc:picChg chg="add del mod">
          <ac:chgData name="KARIME ZULEIKA COCON PEREZ" userId="32c8ca96-7e82-4098-bc49-b659aafb7a65" providerId="ADAL" clId="{4F844B8E-F02C-42CB-B092-26E31B885A07}" dt="2023-09-27T05:13:59.719" v="944" actId="478"/>
          <ac:picMkLst>
            <pc:docMk/>
            <pc:sldMk cId="335538374" sldId="257"/>
            <ac:picMk id="4" creationId="{BD01CE47-3945-681C-A075-F83CEC2E1D9A}"/>
          </ac:picMkLst>
        </pc:picChg>
        <pc:picChg chg="add del mod">
          <ac:chgData name="KARIME ZULEIKA COCON PEREZ" userId="32c8ca96-7e82-4098-bc49-b659aafb7a65" providerId="ADAL" clId="{4F844B8E-F02C-42CB-B092-26E31B885A07}" dt="2023-09-27T05:13:59.719" v="944" actId="478"/>
          <ac:picMkLst>
            <pc:docMk/>
            <pc:sldMk cId="335538374" sldId="257"/>
            <ac:picMk id="5" creationId="{8DFB61B5-8145-6942-272A-221CD5EEBE09}"/>
          </ac:picMkLst>
        </pc:picChg>
        <pc:picChg chg="mod ord">
          <ac:chgData name="KARIME ZULEIKA COCON PEREZ" userId="32c8ca96-7e82-4098-bc49-b659aafb7a65" providerId="ADAL" clId="{4F844B8E-F02C-42CB-B092-26E31B885A07}" dt="2023-09-27T05:16:59.207" v="994" actId="1076"/>
          <ac:picMkLst>
            <pc:docMk/>
            <pc:sldMk cId="335538374" sldId="257"/>
            <ac:picMk id="1026" creationId="{10AAABB6-A251-9477-DF2D-54611C7FE751}"/>
          </ac:picMkLst>
        </pc:picChg>
      </pc:sldChg>
      <pc:sldChg chg="addSp delSp modSp add mod modClrScheme chgLayout">
        <pc:chgData name="KARIME ZULEIKA COCON PEREZ" userId="32c8ca96-7e82-4098-bc49-b659aafb7a65" providerId="ADAL" clId="{4F844B8E-F02C-42CB-B092-26E31B885A07}" dt="2023-09-27T05:25:56.588" v="1295" actId="1076"/>
        <pc:sldMkLst>
          <pc:docMk/>
          <pc:sldMk cId="300418291" sldId="258"/>
        </pc:sldMkLst>
        <pc:spChg chg="mod ord">
          <ac:chgData name="KARIME ZULEIKA COCON PEREZ" userId="32c8ca96-7e82-4098-bc49-b659aafb7a65" providerId="ADAL" clId="{4F844B8E-F02C-42CB-B092-26E31B885A07}" dt="2023-09-27T05:22:21.097" v="1137" actId="20577"/>
          <ac:spMkLst>
            <pc:docMk/>
            <pc:sldMk cId="300418291" sldId="258"/>
            <ac:spMk id="2" creationId="{E1531BB1-26A8-1984-625B-82B4B886B05E}"/>
          </ac:spMkLst>
        </pc:spChg>
        <pc:spChg chg="add mod ord">
          <ac:chgData name="KARIME ZULEIKA COCON PEREZ" userId="32c8ca96-7e82-4098-bc49-b659aafb7a65" providerId="ADAL" clId="{4F844B8E-F02C-42CB-B092-26E31B885A07}" dt="2023-09-27T05:22:43.535" v="1153" actId="20577"/>
          <ac:spMkLst>
            <pc:docMk/>
            <pc:sldMk cId="300418291" sldId="258"/>
            <ac:spMk id="3" creationId="{7EB7EFD5-C3E4-5036-9CC3-C071B54548F5}"/>
          </ac:spMkLst>
        </pc:spChg>
        <pc:spChg chg="add mod">
          <ac:chgData name="KARIME ZULEIKA COCON PEREZ" userId="32c8ca96-7e82-4098-bc49-b659aafb7a65" providerId="ADAL" clId="{4F844B8E-F02C-42CB-B092-26E31B885A07}" dt="2023-09-27T05:25:56.588" v="1295" actId="1076"/>
          <ac:spMkLst>
            <pc:docMk/>
            <pc:sldMk cId="300418291" sldId="258"/>
            <ac:spMk id="4" creationId="{D6D18937-9917-F210-1CFA-4366BACBA1E4}"/>
          </ac:spMkLst>
        </pc:spChg>
        <pc:picChg chg="del mod">
          <ac:chgData name="KARIME ZULEIKA COCON PEREZ" userId="32c8ca96-7e82-4098-bc49-b659aafb7a65" providerId="ADAL" clId="{4F844B8E-F02C-42CB-B092-26E31B885A07}" dt="2023-09-27T05:25:53.976" v="1294" actId="478"/>
          <ac:picMkLst>
            <pc:docMk/>
            <pc:sldMk cId="300418291" sldId="258"/>
            <ac:picMk id="10" creationId="{C41C687D-DF5A-5299-4F42-C2C5960465BD}"/>
          </ac:picMkLst>
        </pc:picChg>
        <pc:picChg chg="mod ord">
          <ac:chgData name="KARIME ZULEIKA COCON PEREZ" userId="32c8ca96-7e82-4098-bc49-b659aafb7a65" providerId="ADAL" clId="{4F844B8E-F02C-42CB-B092-26E31B885A07}" dt="2023-09-27T05:24:25.130" v="1233" actId="14100"/>
          <ac:picMkLst>
            <pc:docMk/>
            <pc:sldMk cId="300418291" sldId="258"/>
            <ac:picMk id="2050" creationId="{D1254949-C822-1828-F8FB-44E947D5C874}"/>
          </ac:picMkLst>
        </pc:picChg>
      </pc:sldChg>
      <pc:sldChg chg="addSp delSp modSp add mod modClrScheme chgLayout">
        <pc:chgData name="KARIME ZULEIKA COCON PEREZ" userId="32c8ca96-7e82-4098-bc49-b659aafb7a65" providerId="ADAL" clId="{4F844B8E-F02C-42CB-B092-26E31B885A07}" dt="2023-09-27T05:21:34.231" v="1128" actId="1076"/>
        <pc:sldMkLst>
          <pc:docMk/>
          <pc:sldMk cId="412721374" sldId="259"/>
        </pc:sldMkLst>
        <pc:spChg chg="mod ord">
          <ac:chgData name="KARIME ZULEIKA COCON PEREZ" userId="32c8ca96-7e82-4098-bc49-b659aafb7a65" providerId="ADAL" clId="{4F844B8E-F02C-42CB-B092-26E31B885A07}" dt="2023-09-27T05:19:08.950" v="1003" actId="700"/>
          <ac:spMkLst>
            <pc:docMk/>
            <pc:sldMk cId="412721374" sldId="259"/>
            <ac:spMk id="2" creationId="{4E86A63E-C7BE-1412-C3F2-C2DA3B5F4BFD}"/>
          </ac:spMkLst>
        </pc:spChg>
        <pc:spChg chg="add del mod ord">
          <ac:chgData name="KARIME ZULEIKA COCON PEREZ" userId="32c8ca96-7e82-4098-bc49-b659aafb7a65" providerId="ADAL" clId="{4F844B8E-F02C-42CB-B092-26E31B885A07}" dt="2023-09-27T05:19:08.950" v="1003" actId="700"/>
          <ac:spMkLst>
            <pc:docMk/>
            <pc:sldMk cId="412721374" sldId="259"/>
            <ac:spMk id="3" creationId="{B99C5425-B2B9-2DBB-8936-3FCCFED2E9E1}"/>
          </ac:spMkLst>
        </pc:spChg>
        <pc:spChg chg="add mod ord">
          <ac:chgData name="KARIME ZULEIKA COCON PEREZ" userId="32c8ca96-7e82-4098-bc49-b659aafb7a65" providerId="ADAL" clId="{4F844B8E-F02C-42CB-B092-26E31B885A07}" dt="2023-09-27T05:21:22.040" v="1126" actId="20577"/>
          <ac:spMkLst>
            <pc:docMk/>
            <pc:sldMk cId="412721374" sldId="259"/>
            <ac:spMk id="4" creationId="{FB9A1678-543A-5525-959B-2F4FB579F52A}"/>
          </ac:spMkLst>
        </pc:spChg>
        <pc:picChg chg="mod ord">
          <ac:chgData name="KARIME ZULEIKA COCON PEREZ" userId="32c8ca96-7e82-4098-bc49-b659aafb7a65" providerId="ADAL" clId="{4F844B8E-F02C-42CB-B092-26E31B885A07}" dt="2023-09-27T05:21:34.231" v="1128" actId="1076"/>
          <ac:picMkLst>
            <pc:docMk/>
            <pc:sldMk cId="412721374" sldId="259"/>
            <ac:picMk id="3074" creationId="{855220EA-D781-C877-3110-7D170B02EC6B}"/>
          </ac:picMkLst>
        </pc:picChg>
      </pc:sldChg>
      <pc:sldChg chg="addSp modSp add mod modClrScheme chgLayout">
        <pc:chgData name="KARIME ZULEIKA COCON PEREZ" userId="32c8ca96-7e82-4098-bc49-b659aafb7a65" providerId="ADAL" clId="{4F844B8E-F02C-42CB-B092-26E31B885A07}" dt="2023-09-27T03:54:52.793" v="716" actId="700"/>
        <pc:sldMkLst>
          <pc:docMk/>
          <pc:sldMk cId="1134267175" sldId="261"/>
        </pc:sldMkLst>
        <pc:spChg chg="mod ord">
          <ac:chgData name="KARIME ZULEIKA COCON PEREZ" userId="32c8ca96-7e82-4098-bc49-b659aafb7a65" providerId="ADAL" clId="{4F844B8E-F02C-42CB-B092-26E31B885A07}" dt="2023-09-27T03:54:52.793" v="716" actId="700"/>
          <ac:spMkLst>
            <pc:docMk/>
            <pc:sldMk cId="1134267175" sldId="261"/>
            <ac:spMk id="2" creationId="{3898A986-5CAA-61CE-2EC4-4051E89DE461}"/>
          </ac:spMkLst>
        </pc:spChg>
        <pc:spChg chg="add mod ord">
          <ac:chgData name="KARIME ZULEIKA COCON PEREZ" userId="32c8ca96-7e82-4098-bc49-b659aafb7a65" providerId="ADAL" clId="{4F844B8E-F02C-42CB-B092-26E31B885A07}" dt="2023-09-27T03:54:52.793" v="716" actId="700"/>
          <ac:spMkLst>
            <pc:docMk/>
            <pc:sldMk cId="1134267175" sldId="261"/>
            <ac:spMk id="3" creationId="{D177B675-D45C-1ECC-8098-E2DC419CEE1D}"/>
          </ac:spMkLst>
        </pc:spChg>
      </pc:sldChg>
      <pc:sldChg chg="modSp add mod modClrScheme chgLayout">
        <pc:chgData name="KARIME ZULEIKA COCON PEREZ" userId="32c8ca96-7e82-4098-bc49-b659aafb7a65" providerId="ADAL" clId="{4F844B8E-F02C-42CB-B092-26E31B885A07}" dt="2023-09-27T03:57:28.987" v="725" actId="1076"/>
        <pc:sldMkLst>
          <pc:docMk/>
          <pc:sldMk cId="2473816474" sldId="267"/>
        </pc:sldMkLst>
        <pc:spChg chg="mod ord">
          <ac:chgData name="KARIME ZULEIKA COCON PEREZ" userId="32c8ca96-7e82-4098-bc49-b659aafb7a65" providerId="ADAL" clId="{4F844B8E-F02C-42CB-B092-26E31B885A07}" dt="2023-09-27T03:54:52.793" v="716" actId="700"/>
          <ac:spMkLst>
            <pc:docMk/>
            <pc:sldMk cId="2473816474" sldId="267"/>
            <ac:spMk id="2" creationId="{D5CD1F3A-0F85-E81F-9396-3C9F709B9841}"/>
          </ac:spMkLst>
        </pc:spChg>
        <pc:spChg chg="mod ord">
          <ac:chgData name="KARIME ZULEIKA COCON PEREZ" userId="32c8ca96-7e82-4098-bc49-b659aafb7a65" providerId="ADAL" clId="{4F844B8E-F02C-42CB-B092-26E31B885A07}" dt="2023-09-27T03:57:28.987" v="725" actId="1076"/>
          <ac:spMkLst>
            <pc:docMk/>
            <pc:sldMk cId="2473816474" sldId="267"/>
            <ac:spMk id="3" creationId="{6FCC82D2-FA49-609E-1B51-80C661299CDD}"/>
          </ac:spMkLst>
        </pc:spChg>
      </pc:sldChg>
      <pc:sldChg chg="addSp modSp add mod modClrScheme chgLayout">
        <pc:chgData name="KARIME ZULEIKA COCON PEREZ" userId="32c8ca96-7e82-4098-bc49-b659aafb7a65" providerId="ADAL" clId="{4F844B8E-F02C-42CB-B092-26E31B885A07}" dt="2023-09-27T05:10:50.200" v="910" actId="20577"/>
        <pc:sldMkLst>
          <pc:docMk/>
          <pc:sldMk cId="1230089975" sldId="275"/>
        </pc:sldMkLst>
        <pc:spChg chg="mod ord">
          <ac:chgData name="KARIME ZULEIKA COCON PEREZ" userId="32c8ca96-7e82-4098-bc49-b659aafb7a65" providerId="ADAL" clId="{4F844B8E-F02C-42CB-B092-26E31B885A07}" dt="2023-09-27T03:54:52.793" v="716" actId="700"/>
          <ac:spMkLst>
            <pc:docMk/>
            <pc:sldMk cId="1230089975" sldId="275"/>
            <ac:spMk id="2" creationId="{259BD9D0-4B9E-C640-B3AC-AD5E237AA877}"/>
          </ac:spMkLst>
        </pc:spChg>
        <pc:spChg chg="add mod ord">
          <ac:chgData name="KARIME ZULEIKA COCON PEREZ" userId="32c8ca96-7e82-4098-bc49-b659aafb7a65" providerId="ADAL" clId="{4F844B8E-F02C-42CB-B092-26E31B885A07}" dt="2023-09-27T05:10:50.200" v="910" actId="20577"/>
          <ac:spMkLst>
            <pc:docMk/>
            <pc:sldMk cId="1230089975" sldId="275"/>
            <ac:spMk id="3" creationId="{470DE379-5229-AE47-1DF9-D963BEE776BF}"/>
          </ac:spMkLst>
        </pc:spChg>
        <pc:picChg chg="mod">
          <ac:chgData name="KARIME ZULEIKA COCON PEREZ" userId="32c8ca96-7e82-4098-bc49-b659aafb7a65" providerId="ADAL" clId="{4F844B8E-F02C-42CB-B092-26E31B885A07}" dt="2023-09-27T03:53:34.386" v="703" actId="1076"/>
          <ac:picMkLst>
            <pc:docMk/>
            <pc:sldMk cId="1230089975" sldId="275"/>
            <ac:picMk id="8" creationId="{AF95608B-3EEA-73E6-828D-877EEF9742E0}"/>
          </ac:picMkLst>
        </pc:picChg>
      </pc:sldChg>
      <pc:sldChg chg="addSp delSp modSp add mod modClrScheme chgLayout">
        <pc:chgData name="KARIME ZULEIKA COCON PEREZ" userId="32c8ca96-7e82-4098-bc49-b659aafb7a65" providerId="ADAL" clId="{4F844B8E-F02C-42CB-B092-26E31B885A07}" dt="2023-09-27T05:11:28.642" v="925" actId="20577"/>
        <pc:sldMkLst>
          <pc:docMk/>
          <pc:sldMk cId="1584185744" sldId="276"/>
        </pc:sldMkLst>
        <pc:spChg chg="mod ord">
          <ac:chgData name="KARIME ZULEIKA COCON PEREZ" userId="32c8ca96-7e82-4098-bc49-b659aafb7a65" providerId="ADAL" clId="{4F844B8E-F02C-42CB-B092-26E31B885A07}" dt="2023-09-27T03:54:42.679" v="715" actId="700"/>
          <ac:spMkLst>
            <pc:docMk/>
            <pc:sldMk cId="1584185744" sldId="276"/>
            <ac:spMk id="2" creationId="{259BD9D0-4B9E-C640-B3AC-AD5E237AA877}"/>
          </ac:spMkLst>
        </pc:spChg>
        <pc:spChg chg="add del mod ord">
          <ac:chgData name="KARIME ZULEIKA COCON PEREZ" userId="32c8ca96-7e82-4098-bc49-b659aafb7a65" providerId="ADAL" clId="{4F844B8E-F02C-42CB-B092-26E31B885A07}" dt="2023-09-27T03:54:42.679" v="715" actId="700"/>
          <ac:spMkLst>
            <pc:docMk/>
            <pc:sldMk cId="1584185744" sldId="276"/>
            <ac:spMk id="3" creationId="{EF76C2C8-263D-B715-F326-91B96BB5E36E}"/>
          </ac:spMkLst>
        </pc:spChg>
        <pc:spChg chg="add mod ord">
          <ac:chgData name="KARIME ZULEIKA COCON PEREZ" userId="32c8ca96-7e82-4098-bc49-b659aafb7a65" providerId="ADAL" clId="{4F844B8E-F02C-42CB-B092-26E31B885A07}" dt="2023-09-27T05:11:28.642" v="925" actId="20577"/>
          <ac:spMkLst>
            <pc:docMk/>
            <pc:sldMk cId="1584185744" sldId="276"/>
            <ac:spMk id="4" creationId="{F950651D-AA94-CD6E-A5E8-EEFA82021016}"/>
          </ac:spMkLst>
        </pc:spChg>
        <pc:picChg chg="mod">
          <ac:chgData name="KARIME ZULEIKA COCON PEREZ" userId="32c8ca96-7e82-4098-bc49-b659aafb7a65" providerId="ADAL" clId="{4F844B8E-F02C-42CB-B092-26E31B885A07}" dt="2023-09-27T03:54:34.182" v="714" actId="1076"/>
          <ac:picMkLst>
            <pc:docMk/>
            <pc:sldMk cId="1584185744" sldId="276"/>
            <ac:picMk id="2050" creationId="{0E67BF62-32A6-8FD6-B358-4534F9269A2C}"/>
          </ac:picMkLst>
        </pc:picChg>
      </pc:sldChg>
      <pc:sldChg chg="modSp add ord">
        <pc:chgData name="KARIME ZULEIKA COCON PEREZ" userId="32c8ca96-7e82-4098-bc49-b659aafb7a65" providerId="ADAL" clId="{4F844B8E-F02C-42CB-B092-26E31B885A07}" dt="2023-09-27T05:11:32.432" v="927" actId="1076"/>
        <pc:sldMkLst>
          <pc:docMk/>
          <pc:sldMk cId="3217824140" sldId="277"/>
        </pc:sldMkLst>
        <pc:spChg chg="mod">
          <ac:chgData name="KARIME ZULEIKA COCON PEREZ" userId="32c8ca96-7e82-4098-bc49-b659aafb7a65" providerId="ADAL" clId="{4F844B8E-F02C-42CB-B092-26E31B885A07}" dt="2023-09-27T03:54:22.182" v="711"/>
          <ac:spMkLst>
            <pc:docMk/>
            <pc:sldMk cId="3217824140" sldId="277"/>
            <ac:spMk id="2" creationId="{259BD9D0-4B9E-C640-B3AC-AD5E237AA877}"/>
          </ac:spMkLst>
        </pc:spChg>
        <pc:picChg chg="mod">
          <ac:chgData name="KARIME ZULEIKA COCON PEREZ" userId="32c8ca96-7e82-4098-bc49-b659aafb7a65" providerId="ADAL" clId="{4F844B8E-F02C-42CB-B092-26E31B885A07}" dt="2023-09-27T05:11:32.432" v="927" actId="1076"/>
          <ac:picMkLst>
            <pc:docMk/>
            <pc:sldMk cId="3217824140" sldId="277"/>
            <ac:picMk id="3074" creationId="{02968F62-F320-FF48-65D7-CEBE73B0908F}"/>
          </ac:picMkLst>
        </pc:picChg>
      </pc:sldChg>
      <pc:sldChg chg="addSp delSp modSp add mod modClrScheme chgLayout">
        <pc:chgData name="KARIME ZULEIKA COCON PEREZ" userId="32c8ca96-7e82-4098-bc49-b659aafb7a65" providerId="ADAL" clId="{4F844B8E-F02C-42CB-B092-26E31B885A07}" dt="2023-09-27T05:09:57.237" v="877" actId="1076"/>
        <pc:sldMkLst>
          <pc:docMk/>
          <pc:sldMk cId="1718431520" sldId="278"/>
        </pc:sldMkLst>
        <pc:spChg chg="mod ord">
          <ac:chgData name="KARIME ZULEIKA COCON PEREZ" userId="32c8ca96-7e82-4098-bc49-b659aafb7a65" providerId="ADAL" clId="{4F844B8E-F02C-42CB-B092-26E31B885A07}" dt="2023-09-27T05:09:53.668" v="876"/>
          <ac:spMkLst>
            <pc:docMk/>
            <pc:sldMk cId="1718431520" sldId="278"/>
            <ac:spMk id="2" creationId="{259BD9D0-4B9E-C640-B3AC-AD5E237AA877}"/>
          </ac:spMkLst>
        </pc:spChg>
        <pc:spChg chg="add del mod ord">
          <ac:chgData name="KARIME ZULEIKA COCON PEREZ" userId="32c8ca96-7e82-4098-bc49-b659aafb7a65" providerId="ADAL" clId="{4F844B8E-F02C-42CB-B092-26E31B885A07}" dt="2023-09-27T05:09:47.386" v="875" actId="700"/>
          <ac:spMkLst>
            <pc:docMk/>
            <pc:sldMk cId="1718431520" sldId="278"/>
            <ac:spMk id="3" creationId="{322A74BF-6DD5-D124-CC6C-A3A3531C201C}"/>
          </ac:spMkLst>
        </pc:spChg>
        <pc:spChg chg="add mod ord">
          <ac:chgData name="KARIME ZULEIKA COCON PEREZ" userId="32c8ca96-7e82-4098-bc49-b659aafb7a65" providerId="ADAL" clId="{4F844B8E-F02C-42CB-B092-26E31B885A07}" dt="2023-09-27T05:09:47.386" v="875" actId="700"/>
          <ac:spMkLst>
            <pc:docMk/>
            <pc:sldMk cId="1718431520" sldId="278"/>
            <ac:spMk id="4" creationId="{91935A9F-993B-5F2E-67A9-F5BEF7ED1594}"/>
          </ac:spMkLst>
        </pc:spChg>
        <pc:picChg chg="mod">
          <ac:chgData name="KARIME ZULEIKA COCON PEREZ" userId="32c8ca96-7e82-4098-bc49-b659aafb7a65" providerId="ADAL" clId="{4F844B8E-F02C-42CB-B092-26E31B885A07}" dt="2023-09-27T05:09:57.237" v="877" actId="1076"/>
          <ac:picMkLst>
            <pc:docMk/>
            <pc:sldMk cId="1718431520" sldId="278"/>
            <ac:picMk id="4102" creationId="{72B11612-1DB9-B7C8-C8D8-7DCABE1B98D2}"/>
          </ac:picMkLst>
        </pc:picChg>
      </pc:sldChg>
      <pc:sldChg chg="addSp delSp modSp add del mod modClrScheme chgLayout">
        <pc:chgData name="KARIME ZULEIKA COCON PEREZ" userId="32c8ca96-7e82-4098-bc49-b659aafb7a65" providerId="ADAL" clId="{4F844B8E-F02C-42CB-B092-26E31B885A07}" dt="2023-09-27T05:30:15.656" v="1375" actId="47"/>
        <pc:sldMkLst>
          <pc:docMk/>
          <pc:sldMk cId="1530013594" sldId="279"/>
        </pc:sldMkLst>
        <pc:spChg chg="mod ord">
          <ac:chgData name="KARIME ZULEIKA COCON PEREZ" userId="32c8ca96-7e82-4098-bc49-b659aafb7a65" providerId="ADAL" clId="{4F844B8E-F02C-42CB-B092-26E31B885A07}" dt="2023-09-27T05:28:15.742" v="1307" actId="700"/>
          <ac:spMkLst>
            <pc:docMk/>
            <pc:sldMk cId="1530013594" sldId="279"/>
            <ac:spMk id="2" creationId="{AC8A7F16-C1AB-1BF9-C15D-0A56C20194A8}"/>
          </ac:spMkLst>
        </pc:spChg>
        <pc:spChg chg="add mod">
          <ac:chgData name="KARIME ZULEIKA COCON PEREZ" userId="32c8ca96-7e82-4098-bc49-b659aafb7a65" providerId="ADAL" clId="{4F844B8E-F02C-42CB-B092-26E31B885A07}" dt="2023-09-27T05:27:04.323" v="1299" actId="1076"/>
          <ac:spMkLst>
            <pc:docMk/>
            <pc:sldMk cId="1530013594" sldId="279"/>
            <ac:spMk id="3" creationId="{A78AA502-6527-8850-47ED-C64B1F147AFA}"/>
          </ac:spMkLst>
        </pc:spChg>
        <pc:spChg chg="add mod ord">
          <ac:chgData name="KARIME ZULEIKA COCON PEREZ" userId="32c8ca96-7e82-4098-bc49-b659aafb7a65" providerId="ADAL" clId="{4F844B8E-F02C-42CB-B092-26E31B885A07}" dt="2023-09-27T05:29:11.563" v="1333" actId="21"/>
          <ac:spMkLst>
            <pc:docMk/>
            <pc:sldMk cId="1530013594" sldId="279"/>
            <ac:spMk id="4" creationId="{0D830043-95FB-F87D-6A8E-721ABD8BE168}"/>
          </ac:spMkLst>
        </pc:spChg>
        <pc:spChg chg="add">
          <ac:chgData name="KARIME ZULEIKA COCON PEREZ" userId="32c8ca96-7e82-4098-bc49-b659aafb7a65" providerId="ADAL" clId="{4F844B8E-F02C-42CB-B092-26E31B885A07}" dt="2023-09-27T05:29:12.127" v="1334" actId="22"/>
          <ac:spMkLst>
            <pc:docMk/>
            <pc:sldMk cId="1530013594" sldId="279"/>
            <ac:spMk id="6" creationId="{BD47D770-661C-EB2F-95D4-EAE31197DDEF}"/>
          </ac:spMkLst>
        </pc:spChg>
        <pc:picChg chg="add mod">
          <ac:chgData name="KARIME ZULEIKA COCON PEREZ" userId="32c8ca96-7e82-4098-bc49-b659aafb7a65" providerId="ADAL" clId="{4F844B8E-F02C-42CB-B092-26E31B885A07}" dt="2023-09-27T05:27:07.464" v="1302" actId="1076"/>
          <ac:picMkLst>
            <pc:docMk/>
            <pc:sldMk cId="1530013594" sldId="279"/>
            <ac:picMk id="1026" creationId="{7C814150-21CA-0DA2-04A0-47633768BC19}"/>
          </ac:picMkLst>
        </pc:picChg>
        <pc:picChg chg="del">
          <ac:chgData name="KARIME ZULEIKA COCON PEREZ" userId="32c8ca96-7e82-4098-bc49-b659aafb7a65" providerId="ADAL" clId="{4F844B8E-F02C-42CB-B092-26E31B885A07}" dt="2023-09-27T05:24:44.584" v="1237" actId="478"/>
          <ac:picMkLst>
            <pc:docMk/>
            <pc:sldMk cId="1530013594" sldId="279"/>
            <ac:picMk id="6150" creationId="{0452F6D9-B186-669B-16A5-63FF59BA3590}"/>
          </ac:picMkLst>
        </pc:picChg>
      </pc:sldChg>
      <pc:sldChg chg="addSp delSp modSp add mod modClrScheme chgLayout">
        <pc:chgData name="KARIME ZULEIKA COCON PEREZ" userId="32c8ca96-7e82-4098-bc49-b659aafb7a65" providerId="ADAL" clId="{4F844B8E-F02C-42CB-B092-26E31B885A07}" dt="2023-09-27T06:12:00.214" v="2249" actId="14100"/>
        <pc:sldMkLst>
          <pc:docMk/>
          <pc:sldMk cId="1892529796" sldId="282"/>
        </pc:sldMkLst>
        <pc:spChg chg="mod ord">
          <ac:chgData name="KARIME ZULEIKA COCON PEREZ" userId="32c8ca96-7e82-4098-bc49-b659aafb7a65" providerId="ADAL" clId="{4F844B8E-F02C-42CB-B092-26E31B885A07}" dt="2023-09-27T05:56:06.616" v="1861"/>
          <ac:spMkLst>
            <pc:docMk/>
            <pc:sldMk cId="1892529796" sldId="282"/>
            <ac:spMk id="2" creationId="{0E43E9FB-1AC0-76F4-0659-2A7B2D8093A1}"/>
          </ac:spMkLst>
        </pc:spChg>
        <pc:spChg chg="add mod ord">
          <ac:chgData name="KARIME ZULEIKA COCON PEREZ" userId="32c8ca96-7e82-4098-bc49-b659aafb7a65" providerId="ADAL" clId="{4F844B8E-F02C-42CB-B092-26E31B885A07}" dt="2023-09-27T05:57:10.019" v="1881" actId="20577"/>
          <ac:spMkLst>
            <pc:docMk/>
            <pc:sldMk cId="1892529796" sldId="282"/>
            <ac:spMk id="3" creationId="{C57A52F7-1E47-3021-D285-523157AE64CE}"/>
          </ac:spMkLst>
        </pc:spChg>
        <pc:spChg chg="add mod ord">
          <ac:chgData name="KARIME ZULEIKA COCON PEREZ" userId="32c8ca96-7e82-4098-bc49-b659aafb7a65" providerId="ADAL" clId="{4F844B8E-F02C-42CB-B092-26E31B885A07}" dt="2023-09-27T05:58:03.185" v="1902" actId="20577"/>
          <ac:spMkLst>
            <pc:docMk/>
            <pc:sldMk cId="1892529796" sldId="282"/>
            <ac:spMk id="4" creationId="{85B4DA03-083C-7E3C-839B-89385699DCCF}"/>
          </ac:spMkLst>
        </pc:spChg>
        <pc:spChg chg="add mod">
          <ac:chgData name="KARIME ZULEIKA COCON PEREZ" userId="32c8ca96-7e82-4098-bc49-b659aafb7a65" providerId="ADAL" clId="{4F844B8E-F02C-42CB-B092-26E31B885A07}" dt="2023-09-27T06:11:56.086" v="2247" actId="1076"/>
          <ac:spMkLst>
            <pc:docMk/>
            <pc:sldMk cId="1892529796" sldId="282"/>
            <ac:spMk id="5" creationId="{8F07AF3F-4C4E-86EF-2039-AA6D51D333B7}"/>
          </ac:spMkLst>
        </pc:spChg>
        <pc:spChg chg="add mod">
          <ac:chgData name="KARIME ZULEIKA COCON PEREZ" userId="32c8ca96-7e82-4098-bc49-b659aafb7a65" providerId="ADAL" clId="{4F844B8E-F02C-42CB-B092-26E31B885A07}" dt="2023-09-27T06:12:00.214" v="2249" actId="14100"/>
          <ac:spMkLst>
            <pc:docMk/>
            <pc:sldMk cId="1892529796" sldId="282"/>
            <ac:spMk id="6" creationId="{CEFAD30C-F324-F9F8-CB9A-D01156CA264E}"/>
          </ac:spMkLst>
        </pc:spChg>
        <pc:picChg chg="add del mod">
          <ac:chgData name="KARIME ZULEIKA COCON PEREZ" userId="32c8ca96-7e82-4098-bc49-b659aafb7a65" providerId="ADAL" clId="{4F844B8E-F02C-42CB-B092-26E31B885A07}" dt="2023-09-27T06:01:55.923" v="2001"/>
          <ac:picMkLst>
            <pc:docMk/>
            <pc:sldMk cId="1892529796" sldId="282"/>
            <ac:picMk id="7" creationId="{FCEFAF34-99D8-83B8-3FEC-A19BFAC8FC9B}"/>
          </ac:picMkLst>
        </pc:picChg>
        <pc:picChg chg="add del mod">
          <ac:chgData name="KARIME ZULEIKA COCON PEREZ" userId="32c8ca96-7e82-4098-bc49-b659aafb7a65" providerId="ADAL" clId="{4F844B8E-F02C-42CB-B092-26E31B885A07}" dt="2023-09-27T06:01:55.923" v="2001"/>
          <ac:picMkLst>
            <pc:docMk/>
            <pc:sldMk cId="1892529796" sldId="282"/>
            <ac:picMk id="8" creationId="{32684FA1-B23C-29ED-3129-E8CD1275F43D}"/>
          </ac:picMkLst>
        </pc:picChg>
        <pc:picChg chg="add del mod">
          <ac:chgData name="KARIME ZULEIKA COCON PEREZ" userId="32c8ca96-7e82-4098-bc49-b659aafb7a65" providerId="ADAL" clId="{4F844B8E-F02C-42CB-B092-26E31B885A07}" dt="2023-09-27T06:01:59.108" v="2003" actId="21"/>
          <ac:picMkLst>
            <pc:docMk/>
            <pc:sldMk cId="1892529796" sldId="282"/>
            <ac:picMk id="9" creationId="{71AC3BDA-BD73-4A55-BB3E-55D29C1B4AE2}"/>
          </ac:picMkLst>
        </pc:picChg>
        <pc:picChg chg="add del mod">
          <ac:chgData name="KARIME ZULEIKA COCON PEREZ" userId="32c8ca96-7e82-4098-bc49-b659aafb7a65" providerId="ADAL" clId="{4F844B8E-F02C-42CB-B092-26E31B885A07}" dt="2023-09-27T06:01:59.108" v="2003" actId="21"/>
          <ac:picMkLst>
            <pc:docMk/>
            <pc:sldMk cId="1892529796" sldId="282"/>
            <ac:picMk id="10" creationId="{0D615CAC-AA23-D274-CE5C-5A668FC5ABC9}"/>
          </ac:picMkLst>
        </pc:picChg>
        <pc:picChg chg="del mod">
          <ac:chgData name="KARIME ZULEIKA COCON PEREZ" userId="32c8ca96-7e82-4098-bc49-b659aafb7a65" providerId="ADAL" clId="{4F844B8E-F02C-42CB-B092-26E31B885A07}" dt="2023-09-27T05:54:48.608" v="1859" actId="478"/>
          <ac:picMkLst>
            <pc:docMk/>
            <pc:sldMk cId="1892529796" sldId="282"/>
            <ac:picMk id="7174" creationId="{1545CC6F-523B-8640-B9DB-B29300733021}"/>
          </ac:picMkLst>
        </pc:picChg>
      </pc:sldChg>
      <pc:sldChg chg="addSp delSp modSp add mod modClrScheme chgLayout">
        <pc:chgData name="KARIME ZULEIKA COCON PEREZ" userId="32c8ca96-7e82-4098-bc49-b659aafb7a65" providerId="ADAL" clId="{4F844B8E-F02C-42CB-B092-26E31B885A07}" dt="2023-09-27T06:03:37.137" v="2025" actId="1076"/>
        <pc:sldMkLst>
          <pc:docMk/>
          <pc:sldMk cId="3285046207" sldId="283"/>
        </pc:sldMkLst>
        <pc:spChg chg="mod ord">
          <ac:chgData name="KARIME ZULEIKA COCON PEREZ" userId="32c8ca96-7e82-4098-bc49-b659aafb7a65" providerId="ADAL" clId="{4F844B8E-F02C-42CB-B092-26E31B885A07}" dt="2023-09-27T06:03:34.508" v="2024" actId="700"/>
          <ac:spMkLst>
            <pc:docMk/>
            <pc:sldMk cId="3285046207" sldId="283"/>
            <ac:spMk id="2" creationId="{0E43E9FB-1AC0-76F4-0659-2A7B2D8093A1}"/>
          </ac:spMkLst>
        </pc:spChg>
        <pc:spChg chg="add del mod">
          <ac:chgData name="KARIME ZULEIKA COCON PEREZ" userId="32c8ca96-7e82-4098-bc49-b659aafb7a65" providerId="ADAL" clId="{4F844B8E-F02C-42CB-B092-26E31B885A07}" dt="2023-09-27T06:02:11.116" v="2006" actId="6264"/>
          <ac:spMkLst>
            <pc:docMk/>
            <pc:sldMk cId="3285046207" sldId="283"/>
            <ac:spMk id="5" creationId="{F36A4090-D53C-E147-608F-18E6E6733577}"/>
          </ac:spMkLst>
        </pc:spChg>
        <pc:spChg chg="add mod ord">
          <ac:chgData name="KARIME ZULEIKA COCON PEREZ" userId="32c8ca96-7e82-4098-bc49-b659aafb7a65" providerId="ADAL" clId="{4F844B8E-F02C-42CB-B092-26E31B885A07}" dt="2023-09-27T06:03:34.508" v="2024" actId="700"/>
          <ac:spMkLst>
            <pc:docMk/>
            <pc:sldMk cId="3285046207" sldId="283"/>
            <ac:spMk id="6" creationId="{598C1210-975B-D097-9A54-1D68F35C0E43}"/>
          </ac:spMkLst>
        </pc:spChg>
        <pc:picChg chg="mod">
          <ac:chgData name="KARIME ZULEIKA COCON PEREZ" userId="32c8ca96-7e82-4098-bc49-b659aafb7a65" providerId="ADAL" clId="{4F844B8E-F02C-42CB-B092-26E31B885A07}" dt="2023-09-27T06:03:30.326" v="2023" actId="1076"/>
          <ac:picMkLst>
            <pc:docMk/>
            <pc:sldMk cId="3285046207" sldId="283"/>
            <ac:picMk id="3" creationId="{19A2DB42-1DDA-74C8-E196-988F0CDDEF00}"/>
          </ac:picMkLst>
        </pc:picChg>
        <pc:picChg chg="mod">
          <ac:chgData name="KARIME ZULEIKA COCON PEREZ" userId="32c8ca96-7e82-4098-bc49-b659aafb7a65" providerId="ADAL" clId="{4F844B8E-F02C-42CB-B092-26E31B885A07}" dt="2023-09-27T06:03:37.137" v="2025" actId="1076"/>
          <ac:picMkLst>
            <pc:docMk/>
            <pc:sldMk cId="3285046207" sldId="283"/>
            <ac:picMk id="4" creationId="{28DC89F8-53B4-415A-EDF1-5FDDD1739FFF}"/>
          </ac:picMkLst>
        </pc:picChg>
      </pc:sldChg>
      <pc:sldChg chg="addSp delSp modSp add mod modClrScheme chgLayout">
        <pc:chgData name="KARIME ZULEIKA COCON PEREZ" userId="32c8ca96-7e82-4098-bc49-b659aafb7a65" providerId="ADAL" clId="{4F844B8E-F02C-42CB-B092-26E31B885A07}" dt="2023-09-27T06:05:33.155" v="2050" actId="1076"/>
        <pc:sldMkLst>
          <pc:docMk/>
          <pc:sldMk cId="898471606" sldId="284"/>
        </pc:sldMkLst>
        <pc:spChg chg="mod ord">
          <ac:chgData name="KARIME ZULEIKA COCON PEREZ" userId="32c8ca96-7e82-4098-bc49-b659aafb7a65" providerId="ADAL" clId="{4F844B8E-F02C-42CB-B092-26E31B885A07}" dt="2023-09-27T06:04:52.786" v="2039" actId="700"/>
          <ac:spMkLst>
            <pc:docMk/>
            <pc:sldMk cId="898471606" sldId="284"/>
            <ac:spMk id="2" creationId="{2CAA316E-FE5B-F22B-936B-048C742D05DB}"/>
          </ac:spMkLst>
        </pc:spChg>
        <pc:spChg chg="add del mod">
          <ac:chgData name="KARIME ZULEIKA COCON PEREZ" userId="32c8ca96-7e82-4098-bc49-b659aafb7a65" providerId="ADAL" clId="{4F844B8E-F02C-42CB-B092-26E31B885A07}" dt="2023-09-27T06:04:48.877" v="2038" actId="6264"/>
          <ac:spMkLst>
            <pc:docMk/>
            <pc:sldMk cId="898471606" sldId="284"/>
            <ac:spMk id="3" creationId="{51869226-4A55-845F-4809-50312334AAD2}"/>
          </ac:spMkLst>
        </pc:spChg>
        <pc:spChg chg="add del mod">
          <ac:chgData name="KARIME ZULEIKA COCON PEREZ" userId="32c8ca96-7e82-4098-bc49-b659aafb7a65" providerId="ADAL" clId="{4F844B8E-F02C-42CB-B092-26E31B885A07}" dt="2023-09-27T06:04:48.877" v="2038" actId="6264"/>
          <ac:spMkLst>
            <pc:docMk/>
            <pc:sldMk cId="898471606" sldId="284"/>
            <ac:spMk id="4" creationId="{C03B2A85-9555-E44A-D73B-E0177AF23244}"/>
          </ac:spMkLst>
        </pc:spChg>
        <pc:spChg chg="add mod ord">
          <ac:chgData name="KARIME ZULEIKA COCON PEREZ" userId="32c8ca96-7e82-4098-bc49-b659aafb7a65" providerId="ADAL" clId="{4F844B8E-F02C-42CB-B092-26E31B885A07}" dt="2023-09-27T06:05:13.297" v="2047" actId="20577"/>
          <ac:spMkLst>
            <pc:docMk/>
            <pc:sldMk cId="898471606" sldId="284"/>
            <ac:spMk id="5" creationId="{B4AC0696-A8C0-5069-EA81-8C45A55CF856}"/>
          </ac:spMkLst>
        </pc:spChg>
        <pc:picChg chg="mod ord">
          <ac:chgData name="KARIME ZULEIKA COCON PEREZ" userId="32c8ca96-7e82-4098-bc49-b659aafb7a65" providerId="ADAL" clId="{4F844B8E-F02C-42CB-B092-26E31B885A07}" dt="2023-09-27T06:05:33.155" v="2050" actId="1076"/>
          <ac:picMkLst>
            <pc:docMk/>
            <pc:sldMk cId="898471606" sldId="284"/>
            <ac:picMk id="1026" creationId="{EB37FD0C-5ADB-3D79-7413-5EBF3D136E49}"/>
          </ac:picMkLst>
        </pc:picChg>
      </pc:sldChg>
      <pc:sldChg chg="addSp delSp modSp add mod modClrScheme chgLayout">
        <pc:chgData name="KARIME ZULEIKA COCON PEREZ" userId="32c8ca96-7e82-4098-bc49-b659aafb7a65" providerId="ADAL" clId="{4F844B8E-F02C-42CB-B092-26E31B885A07}" dt="2023-09-27T06:10:22.047" v="2224" actId="21"/>
        <pc:sldMkLst>
          <pc:docMk/>
          <pc:sldMk cId="4118939561" sldId="285"/>
        </pc:sldMkLst>
        <pc:spChg chg="mod ord">
          <ac:chgData name="KARIME ZULEIKA COCON PEREZ" userId="32c8ca96-7e82-4098-bc49-b659aafb7a65" providerId="ADAL" clId="{4F844B8E-F02C-42CB-B092-26E31B885A07}" dt="2023-09-27T06:06:50.245" v="2116" actId="700"/>
          <ac:spMkLst>
            <pc:docMk/>
            <pc:sldMk cId="4118939561" sldId="285"/>
            <ac:spMk id="2" creationId="{2CAA316E-FE5B-F22B-936B-048C742D05DB}"/>
          </ac:spMkLst>
        </pc:spChg>
        <pc:spChg chg="add mod ord">
          <ac:chgData name="KARIME ZULEIKA COCON PEREZ" userId="32c8ca96-7e82-4098-bc49-b659aafb7a65" providerId="ADAL" clId="{4F844B8E-F02C-42CB-B092-26E31B885A07}" dt="2023-09-27T06:07:00.706" v="2121" actId="20577"/>
          <ac:spMkLst>
            <pc:docMk/>
            <pc:sldMk cId="4118939561" sldId="285"/>
            <ac:spMk id="3" creationId="{105297CB-2D3B-D76B-71C3-72867A6CF411}"/>
          </ac:spMkLst>
        </pc:spChg>
        <pc:spChg chg="add del">
          <ac:chgData name="KARIME ZULEIKA COCON PEREZ" userId="32c8ca96-7e82-4098-bc49-b659aafb7a65" providerId="ADAL" clId="{4F844B8E-F02C-42CB-B092-26E31B885A07}" dt="2023-09-27T06:10:22.047" v="2224" actId="21"/>
          <ac:spMkLst>
            <pc:docMk/>
            <pc:sldMk cId="4118939561" sldId="285"/>
            <ac:spMk id="5" creationId="{EECE453A-B9FA-086B-8A91-6DC9F4B447EE}"/>
          </ac:spMkLst>
        </pc:spChg>
        <pc:picChg chg="mod">
          <ac:chgData name="KARIME ZULEIKA COCON PEREZ" userId="32c8ca96-7e82-4098-bc49-b659aafb7a65" providerId="ADAL" clId="{4F844B8E-F02C-42CB-B092-26E31B885A07}" dt="2023-09-27T06:07:20.092" v="2125" actId="1076"/>
          <ac:picMkLst>
            <pc:docMk/>
            <pc:sldMk cId="4118939561" sldId="285"/>
            <ac:picMk id="2050" creationId="{91AB18CF-9C8C-1D9E-7CF0-668A392BD4F8}"/>
          </ac:picMkLst>
        </pc:picChg>
      </pc:sldChg>
      <pc:sldChg chg="addSp delSp modSp add mod">
        <pc:chgData name="KARIME ZULEIKA COCON PEREZ" userId="32c8ca96-7e82-4098-bc49-b659aafb7a65" providerId="ADAL" clId="{4F844B8E-F02C-42CB-B092-26E31B885A07}" dt="2023-09-27T05:53:19.875" v="1851" actId="478"/>
        <pc:sldMkLst>
          <pc:docMk/>
          <pc:sldMk cId="3088427164" sldId="296"/>
        </pc:sldMkLst>
        <pc:spChg chg="mod">
          <ac:chgData name="KARIME ZULEIKA COCON PEREZ" userId="32c8ca96-7e82-4098-bc49-b659aafb7a65" providerId="ADAL" clId="{4F844B8E-F02C-42CB-B092-26E31B885A07}" dt="2023-09-27T05:44:00.073" v="1665"/>
          <ac:spMkLst>
            <pc:docMk/>
            <pc:sldMk cId="3088427164" sldId="296"/>
            <ac:spMk id="2" creationId="{FE659156-1DB6-B774-E1D9-7719C8EC8286}"/>
          </ac:spMkLst>
        </pc:spChg>
        <pc:spChg chg="add mod">
          <ac:chgData name="KARIME ZULEIKA COCON PEREZ" userId="32c8ca96-7e82-4098-bc49-b659aafb7a65" providerId="ADAL" clId="{4F844B8E-F02C-42CB-B092-26E31B885A07}" dt="2023-09-27T05:52:51.721" v="1842" actId="1076"/>
          <ac:spMkLst>
            <pc:docMk/>
            <pc:sldMk cId="3088427164" sldId="296"/>
            <ac:spMk id="8" creationId="{62877BA0-0171-0E3E-8B6A-BAB2D100CCFE}"/>
          </ac:spMkLst>
        </pc:spChg>
        <pc:spChg chg="add mod">
          <ac:chgData name="KARIME ZULEIKA COCON PEREZ" userId="32c8ca96-7e82-4098-bc49-b659aafb7a65" providerId="ADAL" clId="{4F844B8E-F02C-42CB-B092-26E31B885A07}" dt="2023-09-27T05:48:22.041" v="1708" actId="1076"/>
          <ac:spMkLst>
            <pc:docMk/>
            <pc:sldMk cId="3088427164" sldId="296"/>
            <ac:spMk id="9" creationId="{2C6F3BC6-DEAA-AEFF-BC6A-94A15BAA062F}"/>
          </ac:spMkLst>
        </pc:spChg>
        <pc:spChg chg="add mod">
          <ac:chgData name="KARIME ZULEIKA COCON PEREZ" userId="32c8ca96-7e82-4098-bc49-b659aafb7a65" providerId="ADAL" clId="{4F844B8E-F02C-42CB-B092-26E31B885A07}" dt="2023-09-27T05:50:45.187" v="1798" actId="1076"/>
          <ac:spMkLst>
            <pc:docMk/>
            <pc:sldMk cId="3088427164" sldId="296"/>
            <ac:spMk id="10" creationId="{4E50664B-7017-716B-5994-3A55D8127190}"/>
          </ac:spMkLst>
        </pc:spChg>
        <pc:spChg chg="add mod">
          <ac:chgData name="KARIME ZULEIKA COCON PEREZ" userId="32c8ca96-7e82-4098-bc49-b659aafb7a65" providerId="ADAL" clId="{4F844B8E-F02C-42CB-B092-26E31B885A07}" dt="2023-09-27T05:49:33.305" v="1768" actId="20577"/>
          <ac:spMkLst>
            <pc:docMk/>
            <pc:sldMk cId="3088427164" sldId="296"/>
            <ac:spMk id="12" creationId="{7D40DF41-A848-DCF4-3A1B-BF5916C0B4DA}"/>
          </ac:spMkLst>
        </pc:spChg>
        <pc:spChg chg="add mod">
          <ac:chgData name="KARIME ZULEIKA COCON PEREZ" userId="32c8ca96-7e82-4098-bc49-b659aafb7a65" providerId="ADAL" clId="{4F844B8E-F02C-42CB-B092-26E31B885A07}" dt="2023-09-27T05:50:56.879" v="1802" actId="1076"/>
          <ac:spMkLst>
            <pc:docMk/>
            <pc:sldMk cId="3088427164" sldId="296"/>
            <ac:spMk id="13" creationId="{7F023844-AC13-14E9-EDD1-016ED0881182}"/>
          </ac:spMkLst>
        </pc:spChg>
        <pc:spChg chg="add mod">
          <ac:chgData name="KARIME ZULEIKA COCON PEREZ" userId="32c8ca96-7e82-4098-bc49-b659aafb7a65" providerId="ADAL" clId="{4F844B8E-F02C-42CB-B092-26E31B885A07}" dt="2023-09-27T05:51:29.847" v="1810" actId="1076"/>
          <ac:spMkLst>
            <pc:docMk/>
            <pc:sldMk cId="3088427164" sldId="296"/>
            <ac:spMk id="21" creationId="{50D7083F-CE04-2A82-4C5E-3A9DC7ACA3BE}"/>
          </ac:spMkLst>
        </pc:spChg>
        <pc:spChg chg="add mod">
          <ac:chgData name="KARIME ZULEIKA COCON PEREZ" userId="32c8ca96-7e82-4098-bc49-b659aafb7a65" providerId="ADAL" clId="{4F844B8E-F02C-42CB-B092-26E31B885A07}" dt="2023-09-27T05:51:53.706" v="1821" actId="20577"/>
          <ac:spMkLst>
            <pc:docMk/>
            <pc:sldMk cId="3088427164" sldId="296"/>
            <ac:spMk id="23" creationId="{3DED9E03-529D-7509-EE41-B8F390A50469}"/>
          </ac:spMkLst>
        </pc:spChg>
        <pc:spChg chg="add mod">
          <ac:chgData name="KARIME ZULEIKA COCON PEREZ" userId="32c8ca96-7e82-4098-bc49-b659aafb7a65" providerId="ADAL" clId="{4F844B8E-F02C-42CB-B092-26E31B885A07}" dt="2023-09-27T05:52:12.265" v="1824" actId="1076"/>
          <ac:spMkLst>
            <pc:docMk/>
            <pc:sldMk cId="3088427164" sldId="296"/>
            <ac:spMk id="26" creationId="{969FBA84-A107-41F3-41F7-BC64DB4C4080}"/>
          </ac:spMkLst>
        </pc:spChg>
        <pc:spChg chg="add mod">
          <ac:chgData name="KARIME ZULEIKA COCON PEREZ" userId="32c8ca96-7e82-4098-bc49-b659aafb7a65" providerId="ADAL" clId="{4F844B8E-F02C-42CB-B092-26E31B885A07}" dt="2023-09-27T05:52:45.145" v="1841" actId="403"/>
          <ac:spMkLst>
            <pc:docMk/>
            <pc:sldMk cId="3088427164" sldId="296"/>
            <ac:spMk id="27" creationId="{D8D618B2-A64A-753C-0B7C-E2319379BB74}"/>
          </ac:spMkLst>
        </pc:spChg>
        <pc:spChg chg="add del mod">
          <ac:chgData name="KARIME ZULEIKA COCON PEREZ" userId="32c8ca96-7e82-4098-bc49-b659aafb7a65" providerId="ADAL" clId="{4F844B8E-F02C-42CB-B092-26E31B885A07}" dt="2023-09-27T05:52:55.985" v="1845" actId="478"/>
          <ac:spMkLst>
            <pc:docMk/>
            <pc:sldMk cId="3088427164" sldId="296"/>
            <ac:spMk id="28" creationId="{9516640B-1394-99DB-9DFD-C329F041C1BD}"/>
          </ac:spMkLst>
        </pc:spChg>
        <pc:spChg chg="add mod">
          <ac:chgData name="KARIME ZULEIKA COCON PEREZ" userId="32c8ca96-7e82-4098-bc49-b659aafb7a65" providerId="ADAL" clId="{4F844B8E-F02C-42CB-B092-26E31B885A07}" dt="2023-09-27T05:53:02.779" v="1849" actId="6549"/>
          <ac:spMkLst>
            <pc:docMk/>
            <pc:sldMk cId="3088427164" sldId="296"/>
            <ac:spMk id="29" creationId="{C40FE01C-7F6E-CE79-741D-212B39648531}"/>
          </ac:spMkLst>
        </pc:spChg>
        <pc:graphicFrameChg chg="add mod modGraphic">
          <ac:chgData name="KARIME ZULEIKA COCON PEREZ" userId="32c8ca96-7e82-4098-bc49-b659aafb7a65" providerId="ADAL" clId="{4F844B8E-F02C-42CB-B092-26E31B885A07}" dt="2023-09-27T05:51:43.459" v="1816" actId="14734"/>
          <ac:graphicFrameMkLst>
            <pc:docMk/>
            <pc:sldMk cId="3088427164" sldId="296"/>
            <ac:graphicFrameMk id="4" creationId="{8DBCD470-90AB-7D14-9F3E-46821AEB1A33}"/>
          </ac:graphicFrameMkLst>
        </pc:graphicFrameChg>
        <pc:picChg chg="add del mod">
          <ac:chgData name="KARIME ZULEIKA COCON PEREZ" userId="32c8ca96-7e82-4098-bc49-b659aafb7a65" providerId="ADAL" clId="{4F844B8E-F02C-42CB-B092-26E31B885A07}" dt="2023-09-27T05:44:51.458" v="1674" actId="478"/>
          <ac:picMkLst>
            <pc:docMk/>
            <pc:sldMk cId="3088427164" sldId="296"/>
            <ac:picMk id="3" creationId="{33796241-C1BB-886B-5658-28243F54A5B3}"/>
          </ac:picMkLst>
        </pc:picChg>
        <pc:picChg chg="mod">
          <ac:chgData name="KARIME ZULEIKA COCON PEREZ" userId="32c8ca96-7e82-4098-bc49-b659aafb7a65" providerId="ADAL" clId="{4F844B8E-F02C-42CB-B092-26E31B885A07}" dt="2023-09-27T05:44:26.683" v="1668" actId="1076"/>
          <ac:picMkLst>
            <pc:docMk/>
            <pc:sldMk cId="3088427164" sldId="296"/>
            <ac:picMk id="5" creationId="{7FAE9E14-AB28-89D7-07AA-BDCEFBCA6AAD}"/>
          </ac:picMkLst>
        </pc:picChg>
        <pc:cxnChg chg="add mod">
          <ac:chgData name="KARIME ZULEIKA COCON PEREZ" userId="32c8ca96-7e82-4098-bc49-b659aafb7a65" providerId="ADAL" clId="{4F844B8E-F02C-42CB-B092-26E31B885A07}" dt="2023-09-27T05:51:34.158" v="1812" actId="1076"/>
          <ac:cxnSpMkLst>
            <pc:docMk/>
            <pc:sldMk cId="3088427164" sldId="296"/>
            <ac:cxnSpMk id="7" creationId="{190D0760-FD13-B4CA-806D-C1D9B38F6A0E}"/>
          </ac:cxnSpMkLst>
        </pc:cxnChg>
        <pc:cxnChg chg="add mod">
          <ac:chgData name="KARIME ZULEIKA COCON PEREZ" userId="32c8ca96-7e82-4098-bc49-b659aafb7a65" providerId="ADAL" clId="{4F844B8E-F02C-42CB-B092-26E31B885A07}" dt="2023-09-27T05:51:07.423" v="1806" actId="13822"/>
          <ac:cxnSpMkLst>
            <pc:docMk/>
            <pc:sldMk cId="3088427164" sldId="296"/>
            <ac:cxnSpMk id="19" creationId="{B5DB12A4-537C-CC40-8E86-A22268B6D808}"/>
          </ac:cxnSpMkLst>
        </pc:cxnChg>
        <pc:cxnChg chg="add">
          <ac:chgData name="KARIME ZULEIKA COCON PEREZ" userId="32c8ca96-7e82-4098-bc49-b659aafb7a65" providerId="ADAL" clId="{4F844B8E-F02C-42CB-B092-26E31B885A07}" dt="2023-09-27T05:52:04.951" v="1822" actId="11529"/>
          <ac:cxnSpMkLst>
            <pc:docMk/>
            <pc:sldMk cId="3088427164" sldId="296"/>
            <ac:cxnSpMk id="25" creationId="{EF894EDE-F6B9-68DB-986E-846104CE0313}"/>
          </ac:cxnSpMkLst>
        </pc:cxnChg>
        <pc:cxnChg chg="add del mod">
          <ac:chgData name="KARIME ZULEIKA COCON PEREZ" userId="32c8ca96-7e82-4098-bc49-b659aafb7a65" providerId="ADAL" clId="{4F844B8E-F02C-42CB-B092-26E31B885A07}" dt="2023-09-27T05:53:19.875" v="1851" actId="478"/>
          <ac:cxnSpMkLst>
            <pc:docMk/>
            <pc:sldMk cId="3088427164" sldId="296"/>
            <ac:cxnSpMk id="31" creationId="{3F04DBD7-8C46-1274-44C4-1A8A7250110D}"/>
          </ac:cxnSpMkLst>
        </pc:cxnChg>
      </pc:sldChg>
      <pc:sldChg chg="addSp delSp modSp add mod modClrScheme chgLayout">
        <pc:chgData name="KARIME ZULEIKA COCON PEREZ" userId="32c8ca96-7e82-4098-bc49-b659aafb7a65" providerId="ADAL" clId="{4F844B8E-F02C-42CB-B092-26E31B885A07}" dt="2023-09-27T06:10:56.060" v="2242" actId="1076"/>
        <pc:sldMkLst>
          <pc:docMk/>
          <pc:sldMk cId="3425272126" sldId="297"/>
        </pc:sldMkLst>
        <pc:spChg chg="mod ord">
          <ac:chgData name="KARIME ZULEIKA COCON PEREZ" userId="32c8ca96-7e82-4098-bc49-b659aafb7a65" providerId="ADAL" clId="{4F844B8E-F02C-42CB-B092-26E31B885A07}" dt="2023-09-27T06:10:18.895" v="2223" actId="700"/>
          <ac:spMkLst>
            <pc:docMk/>
            <pc:sldMk cId="3425272126" sldId="297"/>
            <ac:spMk id="2" creationId="{9BE8D1B5-93A0-8FAB-9AB8-7E057045DF88}"/>
          </ac:spMkLst>
        </pc:spChg>
        <pc:spChg chg="add mod ord">
          <ac:chgData name="KARIME ZULEIKA COCON PEREZ" userId="32c8ca96-7e82-4098-bc49-b659aafb7a65" providerId="ADAL" clId="{4F844B8E-F02C-42CB-B092-26E31B885A07}" dt="2023-09-27T06:10:45.002" v="2238" actId="20577"/>
          <ac:spMkLst>
            <pc:docMk/>
            <pc:sldMk cId="3425272126" sldId="297"/>
            <ac:spMk id="3" creationId="{B9F1B1C5-8F87-8AE9-91AC-94FEFF4B8441}"/>
          </ac:spMkLst>
        </pc:spChg>
        <pc:spChg chg="add del mod">
          <ac:chgData name="KARIME ZULEIKA COCON PEREZ" userId="32c8ca96-7e82-4098-bc49-b659aafb7a65" providerId="ADAL" clId="{4F844B8E-F02C-42CB-B092-26E31B885A07}" dt="2023-09-27T06:10:36.393" v="2233"/>
          <ac:spMkLst>
            <pc:docMk/>
            <pc:sldMk cId="3425272126" sldId="297"/>
            <ac:spMk id="6" creationId="{B90DF485-8B69-5A9D-AD85-A8A01548A3A5}"/>
          </ac:spMkLst>
        </pc:spChg>
        <pc:picChg chg="mod ord">
          <ac:chgData name="KARIME ZULEIKA COCON PEREZ" userId="32c8ca96-7e82-4098-bc49-b659aafb7a65" providerId="ADAL" clId="{4F844B8E-F02C-42CB-B092-26E31B885A07}" dt="2023-09-27T06:10:56.060" v="2242" actId="1076"/>
          <ac:picMkLst>
            <pc:docMk/>
            <pc:sldMk cId="3425272126" sldId="297"/>
            <ac:picMk id="4" creationId="{BD54D55B-13CC-DB0F-0631-3A57D267ED61}"/>
          </ac:picMkLst>
        </pc:picChg>
        <pc:picChg chg="add del mod">
          <ac:chgData name="KARIME ZULEIKA COCON PEREZ" userId="32c8ca96-7e82-4098-bc49-b659aafb7a65" providerId="ADAL" clId="{4F844B8E-F02C-42CB-B092-26E31B885A07}" dt="2023-09-27T06:10:29.769" v="2228"/>
          <ac:picMkLst>
            <pc:docMk/>
            <pc:sldMk cId="3425272126" sldId="297"/>
            <ac:picMk id="5" creationId="{A8B29FD5-7556-893D-1F1C-EC2F4C15BF79}"/>
          </ac:picMkLst>
        </pc:picChg>
      </pc:sldChg>
      <pc:sldChg chg="addSp delSp modSp add mod modClrScheme chgLayout">
        <pc:chgData name="KARIME ZULEIKA COCON PEREZ" userId="32c8ca96-7e82-4098-bc49-b659aafb7a65" providerId="ADAL" clId="{4F844B8E-F02C-42CB-B092-26E31B885A07}" dt="2023-09-27T03:55:11.241" v="721" actId="700"/>
        <pc:sldMkLst>
          <pc:docMk/>
          <pc:sldMk cId="4141763311" sldId="303"/>
        </pc:sldMkLst>
        <pc:spChg chg="mod ord">
          <ac:chgData name="KARIME ZULEIKA COCON PEREZ" userId="32c8ca96-7e82-4098-bc49-b659aafb7a65" providerId="ADAL" clId="{4F844B8E-F02C-42CB-B092-26E31B885A07}" dt="2023-09-27T03:55:11.241" v="721" actId="700"/>
          <ac:spMkLst>
            <pc:docMk/>
            <pc:sldMk cId="4141763311" sldId="303"/>
            <ac:spMk id="2" creationId="{35B8C859-5692-F69B-17BB-40000C5AC4A4}"/>
          </ac:spMkLst>
        </pc:spChg>
        <pc:spChg chg="mod ord">
          <ac:chgData name="KARIME ZULEIKA COCON PEREZ" userId="32c8ca96-7e82-4098-bc49-b659aafb7a65" providerId="ADAL" clId="{4F844B8E-F02C-42CB-B092-26E31B885A07}" dt="2023-09-27T03:55:11.241" v="721" actId="700"/>
          <ac:spMkLst>
            <pc:docMk/>
            <pc:sldMk cId="4141763311" sldId="303"/>
            <ac:spMk id="3" creationId="{9D8301CB-E48A-9F17-AA58-59477D48929F}"/>
          </ac:spMkLst>
        </pc:spChg>
        <pc:spChg chg="add del mod">
          <ac:chgData name="KARIME ZULEIKA COCON PEREZ" userId="32c8ca96-7e82-4098-bc49-b659aafb7a65" providerId="ADAL" clId="{4F844B8E-F02C-42CB-B092-26E31B885A07}" dt="2023-09-27T03:55:07.074" v="720" actId="6264"/>
          <ac:spMkLst>
            <pc:docMk/>
            <pc:sldMk cId="4141763311" sldId="303"/>
            <ac:spMk id="6" creationId="{C86DFFAB-C1DD-4A25-9B99-038A8857F125}"/>
          </ac:spMkLst>
        </pc:spChg>
        <pc:spChg chg="add del mod">
          <ac:chgData name="KARIME ZULEIKA COCON PEREZ" userId="32c8ca96-7e82-4098-bc49-b659aafb7a65" providerId="ADAL" clId="{4F844B8E-F02C-42CB-B092-26E31B885A07}" dt="2023-09-27T03:55:07.074" v="720" actId="6264"/>
          <ac:spMkLst>
            <pc:docMk/>
            <pc:sldMk cId="4141763311" sldId="303"/>
            <ac:spMk id="7" creationId="{9B0077DF-8A65-081E-A4EC-75B443B63A6B}"/>
          </ac:spMkLst>
        </pc:spChg>
        <pc:picChg chg="add mod">
          <ac:chgData name="KARIME ZULEIKA COCON PEREZ" userId="32c8ca96-7e82-4098-bc49-b659aafb7a65" providerId="ADAL" clId="{4F844B8E-F02C-42CB-B092-26E31B885A07}" dt="2023-09-27T03:53:12.614" v="700" actId="14100"/>
          <ac:picMkLst>
            <pc:docMk/>
            <pc:sldMk cId="4141763311" sldId="303"/>
            <ac:picMk id="4" creationId="{B4B49D30-D0EC-8466-BEBD-734FDAA826F2}"/>
          </ac:picMkLst>
        </pc:picChg>
        <pc:picChg chg="add mod">
          <ac:chgData name="KARIME ZULEIKA COCON PEREZ" userId="32c8ca96-7e82-4098-bc49-b659aafb7a65" providerId="ADAL" clId="{4F844B8E-F02C-42CB-B092-26E31B885A07}" dt="2023-09-27T03:53:10.819" v="699" actId="14100"/>
          <ac:picMkLst>
            <pc:docMk/>
            <pc:sldMk cId="4141763311" sldId="303"/>
            <ac:picMk id="5" creationId="{91293AD8-7781-AF9A-314F-27E2F7436C4C}"/>
          </ac:picMkLst>
        </pc:picChg>
      </pc:sldChg>
      <pc:sldChg chg="addSp delSp modSp add mod">
        <pc:chgData name="KARIME ZULEIKA COCON PEREZ" userId="32c8ca96-7e82-4098-bc49-b659aafb7a65" providerId="ADAL" clId="{4F844B8E-F02C-42CB-B092-26E31B885A07}" dt="2023-09-27T05:30:35.665" v="1385" actId="20577"/>
        <pc:sldMkLst>
          <pc:docMk/>
          <pc:sldMk cId="1995050349" sldId="1523"/>
        </pc:sldMkLst>
        <pc:spChg chg="mod">
          <ac:chgData name="KARIME ZULEIKA COCON PEREZ" userId="32c8ca96-7e82-4098-bc49-b659aafb7a65" providerId="ADAL" clId="{4F844B8E-F02C-42CB-B092-26E31B885A07}" dt="2023-09-27T05:29:56.457" v="1371" actId="6549"/>
          <ac:spMkLst>
            <pc:docMk/>
            <pc:sldMk cId="1995050349" sldId="1523"/>
            <ac:spMk id="2" creationId="{00000000-0000-0000-0000-000000000000}"/>
          </ac:spMkLst>
        </pc:spChg>
        <pc:spChg chg="mod">
          <ac:chgData name="KARIME ZULEIKA COCON PEREZ" userId="32c8ca96-7e82-4098-bc49-b659aafb7a65" providerId="ADAL" clId="{4F844B8E-F02C-42CB-B092-26E31B885A07}" dt="2023-09-27T05:30:35.665" v="1385" actId="20577"/>
          <ac:spMkLst>
            <pc:docMk/>
            <pc:sldMk cId="1995050349" sldId="1523"/>
            <ac:spMk id="3" creationId="{00000000-0000-0000-0000-000000000000}"/>
          </ac:spMkLst>
        </pc:spChg>
        <pc:spChg chg="add mod">
          <ac:chgData name="KARIME ZULEIKA COCON PEREZ" userId="32c8ca96-7e82-4098-bc49-b659aafb7a65" providerId="ADAL" clId="{4F844B8E-F02C-42CB-B092-26E31B885A07}" dt="2023-09-27T05:30:24.750" v="1382" actId="1076"/>
          <ac:spMkLst>
            <pc:docMk/>
            <pc:sldMk cId="1995050349" sldId="1523"/>
            <ac:spMk id="4" creationId="{FF9C40BF-B1FC-EBB1-F93D-B628379BD5C0}"/>
          </ac:spMkLst>
        </pc:spChg>
        <pc:spChg chg="del">
          <ac:chgData name="KARIME ZULEIKA COCON PEREZ" userId="32c8ca96-7e82-4098-bc49-b659aafb7a65" providerId="ADAL" clId="{4F844B8E-F02C-42CB-B092-26E31B885A07}" dt="2023-09-27T05:30:29.152" v="1383" actId="478"/>
          <ac:spMkLst>
            <pc:docMk/>
            <pc:sldMk cId="1995050349" sldId="1523"/>
            <ac:spMk id="6" creationId="{13B3C986-2A02-44ED-A2BC-1F6CE29A3B5F}"/>
          </ac:spMkLst>
        </pc:spChg>
        <pc:picChg chg="add mod">
          <ac:chgData name="KARIME ZULEIKA COCON PEREZ" userId="32c8ca96-7e82-4098-bc49-b659aafb7a65" providerId="ADAL" clId="{4F844B8E-F02C-42CB-B092-26E31B885A07}" dt="2023-09-27T05:30:22.420" v="1381" actId="14100"/>
          <ac:picMkLst>
            <pc:docMk/>
            <pc:sldMk cId="1995050349" sldId="1523"/>
            <ac:picMk id="5" creationId="{28741D21-F4FC-532B-2F41-BF556FE3AC72}"/>
          </ac:picMkLst>
        </pc:picChg>
      </pc:sldChg>
      <pc:sldChg chg="modSp add mod ord">
        <pc:chgData name="KARIME ZULEIKA COCON PEREZ" userId="32c8ca96-7e82-4098-bc49-b659aafb7a65" providerId="ADAL" clId="{4F844B8E-F02C-42CB-B092-26E31B885A07}" dt="2023-09-27T05:01:52.088" v="772"/>
        <pc:sldMkLst>
          <pc:docMk/>
          <pc:sldMk cId="3957722359" sldId="1660"/>
        </pc:sldMkLst>
        <pc:spChg chg="mod">
          <ac:chgData name="KARIME ZULEIKA COCON PEREZ" userId="32c8ca96-7e82-4098-bc49-b659aafb7a65" providerId="ADAL" clId="{4F844B8E-F02C-42CB-B092-26E31B885A07}" dt="2023-09-27T05:01:52.088" v="772"/>
          <ac:spMkLst>
            <pc:docMk/>
            <pc:sldMk cId="3957722359" sldId="1660"/>
            <ac:spMk id="6" creationId="{00000000-0000-0000-0000-000000000000}"/>
          </ac:spMkLst>
        </pc:spChg>
        <pc:spChg chg="mod">
          <ac:chgData name="KARIME ZULEIKA COCON PEREZ" userId="32c8ca96-7e82-4098-bc49-b659aafb7a65" providerId="ADAL" clId="{4F844B8E-F02C-42CB-B092-26E31B885A07}" dt="2023-09-27T03:13:53.664" v="30" actId="20577"/>
          <ac:spMkLst>
            <pc:docMk/>
            <pc:sldMk cId="3957722359" sldId="1660"/>
            <ac:spMk id="17" creationId="{00000000-0000-0000-0000-000000000000}"/>
          </ac:spMkLst>
        </pc:spChg>
      </pc:sldChg>
      <pc:sldChg chg="addSp delSp modSp mod">
        <pc:chgData name="KARIME ZULEIKA COCON PEREZ" userId="32c8ca96-7e82-4098-bc49-b659aafb7a65" providerId="ADAL" clId="{4F844B8E-F02C-42CB-B092-26E31B885A07}" dt="2023-09-27T03:50:27.276" v="673" actId="478"/>
        <pc:sldMkLst>
          <pc:docMk/>
          <pc:sldMk cId="1793706927" sldId="1670"/>
        </pc:sldMkLst>
        <pc:spChg chg="add del">
          <ac:chgData name="KARIME ZULEIKA COCON PEREZ" userId="32c8ca96-7e82-4098-bc49-b659aafb7a65" providerId="ADAL" clId="{4F844B8E-F02C-42CB-B092-26E31B885A07}" dt="2023-09-27T03:13:39.569" v="1" actId="22"/>
          <ac:spMkLst>
            <pc:docMk/>
            <pc:sldMk cId="1793706927" sldId="1670"/>
            <ac:spMk id="3" creationId="{59242455-A4E4-C61C-DBD2-9EB81E46845D}"/>
          </ac:spMkLst>
        </pc:spChg>
        <pc:spChg chg="mod">
          <ac:chgData name="KARIME ZULEIKA COCON PEREZ" userId="32c8ca96-7e82-4098-bc49-b659aafb7a65" providerId="ADAL" clId="{4F844B8E-F02C-42CB-B092-26E31B885A07}" dt="2023-09-27T03:19:50.541" v="532" actId="790"/>
          <ac:spMkLst>
            <pc:docMk/>
            <pc:sldMk cId="1793706927" sldId="1670"/>
            <ac:spMk id="6" creationId="{00000000-0000-0000-0000-000000000000}"/>
          </ac:spMkLst>
        </pc:spChg>
        <pc:picChg chg="add del mod">
          <ac:chgData name="KARIME ZULEIKA COCON PEREZ" userId="32c8ca96-7e82-4098-bc49-b659aafb7a65" providerId="ADAL" clId="{4F844B8E-F02C-42CB-B092-26E31B885A07}" dt="2023-09-27T03:50:27.276" v="673" actId="478"/>
          <ac:picMkLst>
            <pc:docMk/>
            <pc:sldMk cId="1793706927" sldId="1670"/>
            <ac:picMk id="4" creationId="{7439BC33-FCCF-41C3-9167-E8B42BF32144}"/>
          </ac:picMkLst>
        </pc:picChg>
      </pc:sldChg>
      <pc:sldChg chg="addSp delSp modSp add mod">
        <pc:chgData name="KARIME ZULEIKA COCON PEREZ" userId="32c8ca96-7e82-4098-bc49-b659aafb7a65" providerId="ADAL" clId="{4F844B8E-F02C-42CB-B092-26E31B885A07}" dt="2023-09-27T05:08:05.867" v="858" actId="1076"/>
        <pc:sldMkLst>
          <pc:docMk/>
          <pc:sldMk cId="1752213261" sldId="1867"/>
        </pc:sldMkLst>
        <pc:spChg chg="add del">
          <ac:chgData name="KARIME ZULEIKA COCON PEREZ" userId="32c8ca96-7e82-4098-bc49-b659aafb7a65" providerId="ADAL" clId="{4F844B8E-F02C-42CB-B092-26E31B885A07}" dt="2023-09-27T05:06:34.082" v="786" actId="22"/>
          <ac:spMkLst>
            <pc:docMk/>
            <pc:sldMk cId="1752213261" sldId="1867"/>
            <ac:spMk id="5" creationId="{6E9EA74C-00A1-26B3-AD50-35B918B6E6DC}"/>
          </ac:spMkLst>
        </pc:spChg>
        <pc:spChg chg="mod">
          <ac:chgData name="KARIME ZULEIKA COCON PEREZ" userId="32c8ca96-7e82-4098-bc49-b659aafb7a65" providerId="ADAL" clId="{4F844B8E-F02C-42CB-B092-26E31B885A07}" dt="2023-09-27T05:07:55.262" v="856"/>
          <ac:spMkLst>
            <pc:docMk/>
            <pc:sldMk cId="1752213261" sldId="1867"/>
            <ac:spMk id="6" creationId="{00000000-0000-0000-0000-000000000000}"/>
          </ac:spMkLst>
        </pc:spChg>
        <pc:spChg chg="add del mod">
          <ac:chgData name="KARIME ZULEIKA COCON PEREZ" userId="32c8ca96-7e82-4098-bc49-b659aafb7a65" providerId="ADAL" clId="{4F844B8E-F02C-42CB-B092-26E31B885A07}" dt="2023-09-27T05:07:51.352" v="855" actId="478"/>
          <ac:spMkLst>
            <pc:docMk/>
            <pc:sldMk cId="1752213261" sldId="1867"/>
            <ac:spMk id="10" creationId="{84BE8F20-DF4A-26FF-6EDD-B7C93EDB8FA1}"/>
          </ac:spMkLst>
        </pc:spChg>
        <pc:spChg chg="mod">
          <ac:chgData name="KARIME ZULEIKA COCON PEREZ" userId="32c8ca96-7e82-4098-bc49-b659aafb7a65" providerId="ADAL" clId="{4F844B8E-F02C-42CB-B092-26E31B885A07}" dt="2023-09-27T03:21:42.993" v="554" actId="20577"/>
          <ac:spMkLst>
            <pc:docMk/>
            <pc:sldMk cId="1752213261" sldId="1867"/>
            <ac:spMk id="17" creationId="{00000000-0000-0000-0000-000000000000}"/>
          </ac:spMkLst>
        </pc:spChg>
        <pc:picChg chg="add del mod">
          <ac:chgData name="KARIME ZULEIKA COCON PEREZ" userId="32c8ca96-7e82-4098-bc49-b659aafb7a65" providerId="ADAL" clId="{4F844B8E-F02C-42CB-B092-26E31B885A07}" dt="2023-09-27T05:03:33.112" v="784" actId="478"/>
          <ac:picMkLst>
            <pc:docMk/>
            <pc:sldMk cId="1752213261" sldId="1867"/>
            <ac:picMk id="3" creationId="{9C611574-29A2-8BFD-0582-6D33949A9B11}"/>
          </ac:picMkLst>
        </pc:picChg>
        <pc:picChg chg="add mod">
          <ac:chgData name="KARIME ZULEIKA COCON PEREZ" userId="32c8ca96-7e82-4098-bc49-b659aafb7a65" providerId="ADAL" clId="{4F844B8E-F02C-42CB-B092-26E31B885A07}" dt="2023-09-27T05:08:05.867" v="858" actId="1076"/>
          <ac:picMkLst>
            <pc:docMk/>
            <pc:sldMk cId="1752213261" sldId="1867"/>
            <ac:picMk id="8" creationId="{1DDF10DD-D435-F3C9-08EA-DD3B3FA05169}"/>
          </ac:picMkLst>
        </pc:picChg>
      </pc:sldChg>
      <pc:sldChg chg="delSp modSp add mod modClrScheme chgLayout">
        <pc:chgData name="KARIME ZULEIKA COCON PEREZ" userId="32c8ca96-7e82-4098-bc49-b659aafb7a65" providerId="ADAL" clId="{4F844B8E-F02C-42CB-B092-26E31B885A07}" dt="2023-09-27T05:13:54.507" v="942" actId="1076"/>
        <pc:sldMkLst>
          <pc:docMk/>
          <pc:sldMk cId="3339212038" sldId="1868"/>
        </pc:sldMkLst>
        <pc:spChg chg="mod ord">
          <ac:chgData name="KARIME ZULEIKA COCON PEREZ" userId="32c8ca96-7e82-4098-bc49-b659aafb7a65" providerId="ADAL" clId="{4F844B8E-F02C-42CB-B092-26E31B885A07}" dt="2023-09-27T05:13:54.507" v="942" actId="1076"/>
          <ac:spMkLst>
            <pc:docMk/>
            <pc:sldMk cId="3339212038" sldId="1868"/>
            <ac:spMk id="2" creationId="{8B09A29D-5FC7-6EFC-DDBF-953D29407992}"/>
          </ac:spMkLst>
        </pc:spChg>
        <pc:spChg chg="del">
          <ac:chgData name="KARIME ZULEIKA COCON PEREZ" userId="32c8ca96-7e82-4098-bc49-b659aafb7a65" providerId="ADAL" clId="{4F844B8E-F02C-42CB-B092-26E31B885A07}" dt="2023-09-27T05:13:46.921" v="936" actId="700"/>
          <ac:spMkLst>
            <pc:docMk/>
            <pc:sldMk cId="3339212038" sldId="1868"/>
            <ac:spMk id="8" creationId="{399D3E81-D2F7-F3E2-E687-6D381E7492CB}"/>
          </ac:spMkLst>
        </pc:spChg>
        <pc:picChg chg="mod">
          <ac:chgData name="KARIME ZULEIKA COCON PEREZ" userId="32c8ca96-7e82-4098-bc49-b659aafb7a65" providerId="ADAL" clId="{4F844B8E-F02C-42CB-B092-26E31B885A07}" dt="2023-09-27T05:13:52.276" v="940" actId="1076"/>
          <ac:picMkLst>
            <pc:docMk/>
            <pc:sldMk cId="3339212038" sldId="1868"/>
            <ac:picMk id="4" creationId="{BD01CE47-3945-681C-A075-F83CEC2E1D9A}"/>
          </ac:picMkLst>
        </pc:picChg>
        <pc:picChg chg="mod ord">
          <ac:chgData name="KARIME ZULEIKA COCON PEREZ" userId="32c8ca96-7e82-4098-bc49-b659aafb7a65" providerId="ADAL" clId="{4F844B8E-F02C-42CB-B092-26E31B885A07}" dt="2023-09-27T05:13:46.921" v="936" actId="700"/>
          <ac:picMkLst>
            <pc:docMk/>
            <pc:sldMk cId="3339212038" sldId="1868"/>
            <ac:picMk id="1026" creationId="{10AAABB6-A251-9477-DF2D-54611C7FE751}"/>
          </ac:picMkLst>
        </pc:picChg>
      </pc:sldChg>
      <pc:sldChg chg="modSp new mod">
        <pc:chgData name="KARIME ZULEIKA COCON PEREZ" userId="32c8ca96-7e82-4098-bc49-b659aafb7a65" providerId="ADAL" clId="{4F844B8E-F02C-42CB-B092-26E31B885A07}" dt="2023-09-27T05:23:55.802" v="1232" actId="20577"/>
        <pc:sldMkLst>
          <pc:docMk/>
          <pc:sldMk cId="2413324616" sldId="1869"/>
        </pc:sldMkLst>
        <pc:spChg chg="mod">
          <ac:chgData name="KARIME ZULEIKA COCON PEREZ" userId="32c8ca96-7e82-4098-bc49-b659aafb7a65" providerId="ADAL" clId="{4F844B8E-F02C-42CB-B092-26E31B885A07}" dt="2023-09-27T05:23:55.802" v="1232" actId="20577"/>
          <ac:spMkLst>
            <pc:docMk/>
            <pc:sldMk cId="2413324616" sldId="1869"/>
            <ac:spMk id="2" creationId="{D633AD5C-9B93-B391-2377-DEAD78DE4835}"/>
          </ac:spMkLst>
        </pc:spChg>
      </pc:sldChg>
      <pc:sldChg chg="modSp add mod">
        <pc:chgData name="KARIME ZULEIKA COCON PEREZ" userId="32c8ca96-7e82-4098-bc49-b659aafb7a65" providerId="ADAL" clId="{4F844B8E-F02C-42CB-B092-26E31B885A07}" dt="2023-09-27T05:36:31.562" v="1409" actId="20577"/>
        <pc:sldMkLst>
          <pc:docMk/>
          <pc:sldMk cId="3850940536" sldId="1870"/>
        </pc:sldMkLst>
        <pc:spChg chg="mod">
          <ac:chgData name="KARIME ZULEIKA COCON PEREZ" userId="32c8ca96-7e82-4098-bc49-b659aafb7a65" providerId="ADAL" clId="{4F844B8E-F02C-42CB-B092-26E31B885A07}" dt="2023-09-27T05:36:31.562" v="1409" actId="20577"/>
          <ac:spMkLst>
            <pc:docMk/>
            <pc:sldMk cId="3850940536" sldId="1870"/>
            <ac:spMk id="2" creationId="{D633AD5C-9B93-B391-2377-DEAD78DE4835}"/>
          </ac:spMkLst>
        </pc:spChg>
      </pc:sldChg>
      <pc:sldChg chg="addSp delSp modSp new mod modClrScheme chgLayout">
        <pc:chgData name="KARIME ZULEIKA COCON PEREZ" userId="32c8ca96-7e82-4098-bc49-b659aafb7a65" providerId="ADAL" clId="{4F844B8E-F02C-42CB-B092-26E31B885A07}" dt="2023-09-27T05:43:53.385" v="1663"/>
        <pc:sldMkLst>
          <pc:docMk/>
          <pc:sldMk cId="2243049373" sldId="1871"/>
        </pc:sldMkLst>
        <pc:spChg chg="mod ord">
          <ac:chgData name="KARIME ZULEIKA COCON PEREZ" userId="32c8ca96-7e82-4098-bc49-b659aafb7a65" providerId="ADAL" clId="{4F844B8E-F02C-42CB-B092-26E31B885A07}" dt="2023-09-27T05:43:24.389" v="1660" actId="700"/>
          <ac:spMkLst>
            <pc:docMk/>
            <pc:sldMk cId="2243049373" sldId="1871"/>
            <ac:spMk id="2" creationId="{4D706E71-61A1-9ED8-1ADA-6487374FE73A}"/>
          </ac:spMkLst>
        </pc:spChg>
        <pc:spChg chg="mod ord">
          <ac:chgData name="KARIME ZULEIKA COCON PEREZ" userId="32c8ca96-7e82-4098-bc49-b659aafb7a65" providerId="ADAL" clId="{4F844B8E-F02C-42CB-B092-26E31B885A07}" dt="2023-09-27T05:43:24.389" v="1660" actId="700"/>
          <ac:spMkLst>
            <pc:docMk/>
            <pc:sldMk cId="2243049373" sldId="1871"/>
            <ac:spMk id="3" creationId="{687A8EF2-23A9-C293-B8C8-584340933D9B}"/>
          </ac:spMkLst>
        </pc:spChg>
        <pc:spChg chg="add mod">
          <ac:chgData name="KARIME ZULEIKA COCON PEREZ" userId="32c8ca96-7e82-4098-bc49-b659aafb7a65" providerId="ADAL" clId="{4F844B8E-F02C-42CB-B092-26E31B885A07}" dt="2023-09-27T05:43:01.189" v="1656" actId="164"/>
          <ac:spMkLst>
            <pc:docMk/>
            <pc:sldMk cId="2243049373" sldId="1871"/>
            <ac:spMk id="4" creationId="{CD0BB837-F09E-E123-C5EC-918D5B4A8925}"/>
          </ac:spMkLst>
        </pc:spChg>
        <pc:spChg chg="add mod">
          <ac:chgData name="KARIME ZULEIKA COCON PEREZ" userId="32c8ca96-7e82-4098-bc49-b659aafb7a65" providerId="ADAL" clId="{4F844B8E-F02C-42CB-B092-26E31B885A07}" dt="2023-09-27T05:43:01.189" v="1656" actId="164"/>
          <ac:spMkLst>
            <pc:docMk/>
            <pc:sldMk cId="2243049373" sldId="1871"/>
            <ac:spMk id="5" creationId="{AE58748B-2025-47B6-1A97-2F29B1F0CBB3}"/>
          </ac:spMkLst>
        </pc:spChg>
        <pc:spChg chg="add mod">
          <ac:chgData name="KARIME ZULEIKA COCON PEREZ" userId="32c8ca96-7e82-4098-bc49-b659aafb7a65" providerId="ADAL" clId="{4F844B8E-F02C-42CB-B092-26E31B885A07}" dt="2023-09-27T05:43:01.189" v="1656" actId="164"/>
          <ac:spMkLst>
            <pc:docMk/>
            <pc:sldMk cId="2243049373" sldId="1871"/>
            <ac:spMk id="6" creationId="{6A449137-66FE-0C7A-DB4A-6127CEDDE07B}"/>
          </ac:spMkLst>
        </pc:spChg>
        <pc:spChg chg="add mod">
          <ac:chgData name="KARIME ZULEIKA COCON PEREZ" userId="32c8ca96-7e82-4098-bc49-b659aafb7a65" providerId="ADAL" clId="{4F844B8E-F02C-42CB-B092-26E31B885A07}" dt="2023-09-27T05:43:01.189" v="1656" actId="164"/>
          <ac:spMkLst>
            <pc:docMk/>
            <pc:sldMk cId="2243049373" sldId="1871"/>
            <ac:spMk id="7" creationId="{FCBFD9CB-B014-FB04-5779-90FB1BE10430}"/>
          </ac:spMkLst>
        </pc:spChg>
        <pc:spChg chg="add mod">
          <ac:chgData name="KARIME ZULEIKA COCON PEREZ" userId="32c8ca96-7e82-4098-bc49-b659aafb7a65" providerId="ADAL" clId="{4F844B8E-F02C-42CB-B092-26E31B885A07}" dt="2023-09-27T05:43:01.189" v="1656" actId="164"/>
          <ac:spMkLst>
            <pc:docMk/>
            <pc:sldMk cId="2243049373" sldId="1871"/>
            <ac:spMk id="8" creationId="{D3C3319F-436E-B71D-0B01-54DE968501B2}"/>
          </ac:spMkLst>
        </pc:spChg>
        <pc:spChg chg="add mod">
          <ac:chgData name="KARIME ZULEIKA COCON PEREZ" userId="32c8ca96-7e82-4098-bc49-b659aafb7a65" providerId="ADAL" clId="{4F844B8E-F02C-42CB-B092-26E31B885A07}" dt="2023-09-27T05:43:01.189" v="1656" actId="164"/>
          <ac:spMkLst>
            <pc:docMk/>
            <pc:sldMk cId="2243049373" sldId="1871"/>
            <ac:spMk id="9" creationId="{03EBC20F-571F-13F2-D102-C3D9A0D3AABE}"/>
          </ac:spMkLst>
        </pc:spChg>
        <pc:spChg chg="add mod">
          <ac:chgData name="KARIME ZULEIKA COCON PEREZ" userId="32c8ca96-7e82-4098-bc49-b659aafb7a65" providerId="ADAL" clId="{4F844B8E-F02C-42CB-B092-26E31B885A07}" dt="2023-09-27T05:43:01.189" v="1656" actId="164"/>
          <ac:spMkLst>
            <pc:docMk/>
            <pc:sldMk cId="2243049373" sldId="1871"/>
            <ac:spMk id="10" creationId="{E738F7BC-306F-8E56-9D66-815DBBA1FFDC}"/>
          </ac:spMkLst>
        </pc:spChg>
        <pc:spChg chg="add mod">
          <ac:chgData name="KARIME ZULEIKA COCON PEREZ" userId="32c8ca96-7e82-4098-bc49-b659aafb7a65" providerId="ADAL" clId="{4F844B8E-F02C-42CB-B092-26E31B885A07}" dt="2023-09-27T05:43:01.189" v="1656" actId="164"/>
          <ac:spMkLst>
            <pc:docMk/>
            <pc:sldMk cId="2243049373" sldId="1871"/>
            <ac:spMk id="11" creationId="{BB2781F3-1A00-5C35-4B76-DFE250BA3594}"/>
          </ac:spMkLst>
        </pc:spChg>
        <pc:spChg chg="add mod">
          <ac:chgData name="KARIME ZULEIKA COCON PEREZ" userId="32c8ca96-7e82-4098-bc49-b659aafb7a65" providerId="ADAL" clId="{4F844B8E-F02C-42CB-B092-26E31B885A07}" dt="2023-09-27T05:43:01.189" v="1656" actId="164"/>
          <ac:spMkLst>
            <pc:docMk/>
            <pc:sldMk cId="2243049373" sldId="1871"/>
            <ac:spMk id="12" creationId="{B7B2838D-345F-6712-0E99-C1473ECB4B8B}"/>
          </ac:spMkLst>
        </pc:spChg>
        <pc:spChg chg="add mod ord">
          <ac:chgData name="KARIME ZULEIKA COCON PEREZ" userId="32c8ca96-7e82-4098-bc49-b659aafb7a65" providerId="ADAL" clId="{4F844B8E-F02C-42CB-B092-26E31B885A07}" dt="2023-09-27T05:43:01.189" v="1656" actId="164"/>
          <ac:spMkLst>
            <pc:docMk/>
            <pc:sldMk cId="2243049373" sldId="1871"/>
            <ac:spMk id="13" creationId="{5D01784C-BE82-18D5-A0D7-155A43BA5D1D}"/>
          </ac:spMkLst>
        </pc:spChg>
        <pc:grpChg chg="add mod">
          <ac:chgData name="KARIME ZULEIKA COCON PEREZ" userId="32c8ca96-7e82-4098-bc49-b659aafb7a65" providerId="ADAL" clId="{4F844B8E-F02C-42CB-B092-26E31B885A07}" dt="2023-09-27T05:43:30.509" v="1661" actId="14100"/>
          <ac:grpSpMkLst>
            <pc:docMk/>
            <pc:sldMk cId="2243049373" sldId="1871"/>
            <ac:grpSpMk id="14" creationId="{2B4DABB1-6756-15F8-9BA8-92A3B2564A18}"/>
          </ac:grpSpMkLst>
        </pc:grpChg>
        <pc:picChg chg="add del">
          <ac:chgData name="KARIME ZULEIKA COCON PEREZ" userId="32c8ca96-7e82-4098-bc49-b659aafb7a65" providerId="ADAL" clId="{4F844B8E-F02C-42CB-B092-26E31B885A07}" dt="2023-09-27T05:43:53.385" v="1663"/>
          <ac:picMkLst>
            <pc:docMk/>
            <pc:sldMk cId="2243049373" sldId="1871"/>
            <ac:picMk id="15" creationId="{8065272D-D487-BD5A-7B88-BB4B70E294CF}"/>
          </ac:picMkLst>
        </pc:picChg>
      </pc:sldChg>
      <pc:sldChg chg="new del">
        <pc:chgData name="KARIME ZULEIKA COCON PEREZ" userId="32c8ca96-7e82-4098-bc49-b659aafb7a65" providerId="ADAL" clId="{4F844B8E-F02C-42CB-B092-26E31B885A07}" dt="2023-09-27T05:53:41.468" v="1853" actId="47"/>
        <pc:sldMkLst>
          <pc:docMk/>
          <pc:sldMk cId="416981774" sldId="1872"/>
        </pc:sldMkLst>
      </pc:sldChg>
      <pc:sldChg chg="new del">
        <pc:chgData name="KARIME ZULEIKA COCON PEREZ" userId="32c8ca96-7e82-4098-bc49-b659aafb7a65" providerId="ADAL" clId="{4F844B8E-F02C-42CB-B092-26E31B885A07}" dt="2023-09-27T06:05:38.458" v="2052" actId="680"/>
        <pc:sldMkLst>
          <pc:docMk/>
          <pc:sldMk cId="1182733382" sldId="1872"/>
        </pc:sldMkLst>
      </pc:sldChg>
      <pc:sldChg chg="addSp delSp modSp new del mod">
        <pc:chgData name="KARIME ZULEIKA COCON PEREZ" userId="32c8ca96-7e82-4098-bc49-b659aafb7a65" providerId="ADAL" clId="{4F844B8E-F02C-42CB-B092-26E31B885A07}" dt="2023-09-27T06:01:53.480" v="1999" actId="47"/>
        <pc:sldMkLst>
          <pc:docMk/>
          <pc:sldMk cId="1787877805" sldId="1872"/>
        </pc:sldMkLst>
        <pc:spChg chg="add del">
          <ac:chgData name="KARIME ZULEIKA COCON PEREZ" userId="32c8ca96-7e82-4098-bc49-b659aafb7a65" providerId="ADAL" clId="{4F844B8E-F02C-42CB-B092-26E31B885A07}" dt="2023-09-27T06:01:23.060" v="1986" actId="22"/>
          <ac:spMkLst>
            <pc:docMk/>
            <pc:sldMk cId="1787877805" sldId="1872"/>
            <ac:spMk id="5" creationId="{7F574008-3823-B4C5-8682-8F4307D5267B}"/>
          </ac:spMkLst>
        </pc:spChg>
        <pc:spChg chg="add del mod">
          <ac:chgData name="KARIME ZULEIKA COCON PEREZ" userId="32c8ca96-7e82-4098-bc49-b659aafb7a65" providerId="ADAL" clId="{4F844B8E-F02C-42CB-B092-26E31B885A07}" dt="2023-09-27T06:01:47.689" v="1998" actId="478"/>
          <ac:spMkLst>
            <pc:docMk/>
            <pc:sldMk cId="1787877805" sldId="1872"/>
            <ac:spMk id="6" creationId="{F5EA638B-3F83-C570-1FEA-267E4A47A650}"/>
          </ac:spMkLst>
        </pc:spChg>
      </pc:sldChg>
      <pc:sldChg chg="delSp modSp add mod">
        <pc:chgData name="KARIME ZULEIKA COCON PEREZ" userId="32c8ca96-7e82-4098-bc49-b659aafb7a65" providerId="ADAL" clId="{4F844B8E-F02C-42CB-B092-26E31B885A07}" dt="2023-09-27T06:09:54.867" v="2216" actId="20577"/>
        <pc:sldMkLst>
          <pc:docMk/>
          <pc:sldMk cId="3064454774" sldId="1872"/>
        </pc:sldMkLst>
        <pc:spChg chg="mod">
          <ac:chgData name="KARIME ZULEIKA COCON PEREZ" userId="32c8ca96-7e82-4098-bc49-b659aafb7a65" providerId="ADAL" clId="{4F844B8E-F02C-42CB-B092-26E31B885A07}" dt="2023-09-27T06:09:54.867" v="2216" actId="20577"/>
          <ac:spMkLst>
            <pc:docMk/>
            <pc:sldMk cId="3064454774" sldId="1872"/>
            <ac:spMk id="5" creationId="{B4AC0696-A8C0-5069-EA81-8C45A55CF856}"/>
          </ac:spMkLst>
        </pc:spChg>
        <pc:picChg chg="del mod">
          <ac:chgData name="KARIME ZULEIKA COCON PEREZ" userId="32c8ca96-7e82-4098-bc49-b659aafb7a65" providerId="ADAL" clId="{4F844B8E-F02C-42CB-B092-26E31B885A07}" dt="2023-09-27T06:08:10.578" v="2130" actId="478"/>
          <ac:picMkLst>
            <pc:docMk/>
            <pc:sldMk cId="3064454774" sldId="1872"/>
            <ac:picMk id="1026" creationId="{EB37FD0C-5ADB-3D79-7413-5EBF3D136E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447A0-20EC-4F43-951E-C53240B1A8E0}" type="datetimeFigureOut">
              <a:rPr lang="es-MX" smtClean="0"/>
              <a:t>26/09/2023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A5E83-C37D-4A9C-B970-588B632D1253}" type="slidenum">
              <a:rPr lang="es-MX" smtClean="0"/>
              <a:t>‹Nº›</a:t>
            </a:fld>
            <a:endParaRPr lang="es-MX"/>
          </a:p>
        </p:txBody>
      </p:sp>
    </p:spTree>
    <p:extLst>
      <p:ext uri="{BB962C8B-B14F-4D97-AF65-F5344CB8AC3E}">
        <p14:creationId xmlns:p14="http://schemas.microsoft.com/office/powerpoint/2010/main" val="343476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9/26/2023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9/26/2023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9/26/2023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9/26/2023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9/26/2023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9/26/2023 11:30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294660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2710822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98977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41816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505490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35615857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5116440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21847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22959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1273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307923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50510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04077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061430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99488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63085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9914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18054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811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069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259177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56457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8923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62877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60029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48958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2C45FC-4D5E-D979-5263-9BB807A793F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FAFABE4-ED29-EE1D-79EE-BA342A299F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CD0065E-18C8-5311-3964-99BE586E51E9}"/>
              </a:ext>
            </a:extLst>
          </p:cNvPr>
          <p:cNvSpPr>
            <a:spLocks noGrp="1"/>
          </p:cNvSpPr>
          <p:nvPr>
            <p:ph type="dt" sz="half" idx="10"/>
          </p:nvPr>
        </p:nvSpPr>
        <p:spPr/>
        <p:txBody>
          <a:bodyPr/>
          <a:lstStyle/>
          <a:p>
            <a:fld id="{1CBFFD08-9DFB-41EB-B1DD-0B7A2289200E}" type="datetimeFigureOut">
              <a:rPr lang="es-MX" smtClean="0"/>
              <a:t>26/09/2023</a:t>
            </a:fld>
            <a:endParaRPr lang="es-MX"/>
          </a:p>
        </p:txBody>
      </p:sp>
      <p:sp>
        <p:nvSpPr>
          <p:cNvPr id="5" name="Marcador de pie de página 4">
            <a:extLst>
              <a:ext uri="{FF2B5EF4-FFF2-40B4-BE49-F238E27FC236}">
                <a16:creationId xmlns:a16="http://schemas.microsoft.com/office/drawing/2014/main" id="{3049A76C-9401-9CEA-072F-6B55B8BFBA2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6351BE0-B81D-C6F4-2578-D52F9B1449B1}"/>
              </a:ext>
            </a:extLst>
          </p:cNvPr>
          <p:cNvSpPr>
            <a:spLocks noGrp="1"/>
          </p:cNvSpPr>
          <p:nvPr>
            <p:ph type="sldNum" sz="quarter" idx="12"/>
          </p:nvPr>
        </p:nvSpPr>
        <p:spPr/>
        <p:txBody>
          <a:bodyPr/>
          <a:lstStyle/>
          <a:p>
            <a:fld id="{078A4228-AA29-4199-8EF1-3FFDB785D089}" type="slidenum">
              <a:rPr lang="es-MX" smtClean="0"/>
              <a:t>‹Nº›</a:t>
            </a:fld>
            <a:endParaRPr lang="es-MX"/>
          </a:p>
        </p:txBody>
      </p:sp>
    </p:spTree>
    <p:extLst>
      <p:ext uri="{BB962C8B-B14F-4D97-AF65-F5344CB8AC3E}">
        <p14:creationId xmlns:p14="http://schemas.microsoft.com/office/powerpoint/2010/main" val="3866169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5719862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2574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87658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479043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2224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443057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191280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5276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ítulo y obje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226083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09588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4217462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74702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ES"/>
              <a:t>Haga clic para modificar el estilo de título del patrón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046323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806889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497201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ES"/>
              <a:t>Haga clic para modificar los estilos de texto del patrón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196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5787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396981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36135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6151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27196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580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381351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14700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545561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 blanco">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176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22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032580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57653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s-ES"/>
              <a:t>Haga clic para modificar el estilo de título del patrón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728866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81051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545240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97459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8366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0866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195438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695013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25" r:id="rId3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4292757585"/>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F950651D-AA94-CD6E-A5E8-EEFA82021016}"/>
              </a:ext>
            </a:extLst>
          </p:cNvPr>
          <p:cNvSpPr>
            <a:spLocks noGrp="1"/>
          </p:cNvSpPr>
          <p:nvPr>
            <p:ph type="body" sz="quarter" idx="10"/>
          </p:nvPr>
        </p:nvSpPr>
        <p:spPr>
          <a:xfrm>
            <a:off x="586390" y="1434370"/>
            <a:ext cx="11018520" cy="430887"/>
          </a:xfrm>
        </p:spPr>
        <p:txBody>
          <a:bodyPr/>
          <a:lstStyle/>
          <a:p>
            <a:endParaRPr lang="es-MX" dirty="0"/>
          </a:p>
        </p:txBody>
      </p:sp>
      <p:pic>
        <p:nvPicPr>
          <p:cNvPr id="2050" name="Picture 2" descr="Neural networks – TikZ.net">
            <a:extLst>
              <a:ext uri="{FF2B5EF4-FFF2-40B4-BE49-F238E27FC236}">
                <a16:creationId xmlns:a16="http://schemas.microsoft.com/office/drawing/2014/main" id="{0E67BF62-32A6-8FD6-B358-4534F9269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165" y="1491155"/>
            <a:ext cx="7011670" cy="500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85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pic>
        <p:nvPicPr>
          <p:cNvPr id="3074" name="Picture 2" descr="A Friendly Introduction to [Deep] Neural Networks | KNIME">
            <a:extLst>
              <a:ext uri="{FF2B5EF4-FFF2-40B4-BE49-F238E27FC236}">
                <a16:creationId xmlns:a16="http://schemas.microsoft.com/office/drawing/2014/main" id="{02968F62-F320-FF48-65D7-CEBE73B09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624" y="1389864"/>
            <a:ext cx="6782752" cy="510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824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2537210"/>
            <a:ext cx="9144000" cy="997196"/>
          </a:xfrm>
        </p:spPr>
        <p:txBody>
          <a:bodyPr/>
          <a:lstStyle/>
          <a:p>
            <a:r>
              <a:rPr lang="es-MX" dirty="0"/>
              <a:t>Vistazo a las matemáticas detrás de las redes neuronales</a:t>
            </a:r>
          </a:p>
        </p:txBody>
      </p:sp>
    </p:spTree>
    <p:extLst>
      <p:ext uri="{BB962C8B-B14F-4D97-AF65-F5344CB8AC3E}">
        <p14:creationId xmlns:p14="http://schemas.microsoft.com/office/powerpoint/2010/main" val="241332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dirty="0"/>
              <a:t>Operaciones con matrices y vectores</a:t>
            </a:r>
          </a:p>
        </p:txBody>
      </p:sp>
      <p:sp>
        <p:nvSpPr>
          <p:cNvPr id="8" name="Marcador de texto 7">
            <a:extLst>
              <a:ext uri="{FF2B5EF4-FFF2-40B4-BE49-F238E27FC236}">
                <a16:creationId xmlns:a16="http://schemas.microsoft.com/office/drawing/2014/main" id="{399D3E81-D2F7-F3E2-E687-6D381E7492CB}"/>
              </a:ext>
            </a:extLst>
          </p:cNvPr>
          <p:cNvSpPr>
            <a:spLocks noGrp="1"/>
          </p:cNvSpPr>
          <p:nvPr>
            <p:ph type="body" sz="quarter" idx="10"/>
          </p:nvPr>
        </p:nvSpPr>
        <p:spPr>
          <a:xfrm>
            <a:off x="586390" y="1434370"/>
            <a:ext cx="7125050" cy="4247317"/>
          </a:xfrm>
        </p:spPr>
        <p:txBody>
          <a:bodyPr/>
          <a:lstStyle/>
          <a:p>
            <a:r>
              <a:rPr lang="es-ES" b="1" dirty="0"/>
              <a:t>Número de columnas de la primera matriz debe ser igual al número de filas de la segunda matriz</a:t>
            </a:r>
            <a:endParaRPr lang="es-ES" dirty="0"/>
          </a:p>
          <a:p>
            <a:r>
              <a:rPr lang="es-ES" sz="2400" dirty="0"/>
              <a:t>Dos matrices, A y B, el número de columnas en la matriz A debe ser igual al número de filas en la matriz.</a:t>
            </a:r>
          </a:p>
          <a:p>
            <a:endParaRPr lang="es-ES" sz="2400" dirty="0"/>
          </a:p>
          <a:p>
            <a:r>
              <a:rPr lang="es-ES" b="1" dirty="0"/>
              <a:t>Orden de multiplicación</a:t>
            </a:r>
          </a:p>
          <a:p>
            <a:r>
              <a:rPr lang="es-ES" sz="2400" dirty="0"/>
              <a:t>El producto de matrices no es conmutativo, lo que significa que AB puede ser diferente de BA.</a:t>
            </a:r>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7711440" y="2310763"/>
            <a:ext cx="3960736" cy="223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383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A29D-5FC7-6EFC-DDBF-953D29407992}"/>
              </a:ext>
            </a:extLst>
          </p:cNvPr>
          <p:cNvSpPr>
            <a:spLocks noGrp="1"/>
          </p:cNvSpPr>
          <p:nvPr>
            <p:ph type="title"/>
          </p:nvPr>
        </p:nvSpPr>
        <p:spPr/>
        <p:txBody>
          <a:bodyPr/>
          <a:lstStyle/>
          <a:p>
            <a:r>
              <a:rPr lang="es-MX"/>
              <a:t>Operaciones con matrices y vectores</a:t>
            </a:r>
            <a:endParaRPr lang="es-MX" dirty="0"/>
          </a:p>
        </p:txBody>
      </p:sp>
      <p:pic>
        <p:nvPicPr>
          <p:cNvPr id="1026" name="Picture 2">
            <a:extLst>
              <a:ext uri="{FF2B5EF4-FFF2-40B4-BE49-F238E27FC236}">
                <a16:creationId xmlns:a16="http://schemas.microsoft.com/office/drawing/2014/main" id="{10AAABB6-A251-9477-DF2D-54611C7FE75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8840788" y="1152525"/>
            <a:ext cx="3351212" cy="1892300"/>
          </a:xfrm>
          <a:prstGeom prst="rect">
            <a:avLst/>
          </a:prstGeom>
          <a:noFill/>
          <a:extLst>
            <a:ext uri="{909E8E84-426E-40DD-AFC4-6F175D3DCCD1}">
              <a14:hiddenFill xmlns:a14="http://schemas.microsoft.com/office/drawing/2010/main">
                <a:solidFill>
                  <a:srgbClr val="FFFFFF"/>
                </a:solidFill>
              </a14:hiddenFill>
            </a:ext>
          </a:extLst>
        </p:spPr>
      </p:pic>
      <p:pic>
        <p:nvPicPr>
          <p:cNvPr id="3" name="Marcador de contenido 4">
            <a:extLst>
              <a:ext uri="{FF2B5EF4-FFF2-40B4-BE49-F238E27FC236}">
                <a16:creationId xmlns:a16="http://schemas.microsoft.com/office/drawing/2014/main" id="{93648409-D078-2681-488C-1AE1B4495CEE}"/>
              </a:ext>
            </a:extLst>
          </p:cNvPr>
          <p:cNvPicPr>
            <a:picLocks noChangeAspect="1"/>
          </p:cNvPicPr>
          <p:nvPr/>
        </p:nvPicPr>
        <p:blipFill>
          <a:blip r:embed="rId3"/>
          <a:stretch>
            <a:fillRect/>
          </a:stretch>
        </p:blipFill>
        <p:spPr>
          <a:xfrm>
            <a:off x="8465712" y="1292479"/>
            <a:ext cx="3350683" cy="1446886"/>
          </a:xfrm>
          <a:prstGeom prst="rect">
            <a:avLst/>
          </a:prstGeom>
        </p:spPr>
      </p:pic>
      <p:pic>
        <p:nvPicPr>
          <p:cNvPr id="4" name="Imagen 3">
            <a:extLst>
              <a:ext uri="{FF2B5EF4-FFF2-40B4-BE49-F238E27FC236}">
                <a16:creationId xmlns:a16="http://schemas.microsoft.com/office/drawing/2014/main" id="{BD01CE47-3945-681C-A075-F83CEC2E1D9A}"/>
              </a:ext>
            </a:extLst>
          </p:cNvPr>
          <p:cNvPicPr>
            <a:picLocks noChangeAspect="1"/>
          </p:cNvPicPr>
          <p:nvPr/>
        </p:nvPicPr>
        <p:blipFill>
          <a:blip r:embed="rId4"/>
          <a:stretch>
            <a:fillRect/>
          </a:stretch>
        </p:blipFill>
        <p:spPr>
          <a:xfrm>
            <a:off x="1470214" y="1721142"/>
            <a:ext cx="6289835" cy="3887178"/>
          </a:xfrm>
          <a:prstGeom prst="rect">
            <a:avLst/>
          </a:prstGeom>
        </p:spPr>
      </p:pic>
      <p:pic>
        <p:nvPicPr>
          <p:cNvPr id="5" name="Imagen 4">
            <a:extLst>
              <a:ext uri="{FF2B5EF4-FFF2-40B4-BE49-F238E27FC236}">
                <a16:creationId xmlns:a16="http://schemas.microsoft.com/office/drawing/2014/main" id="{8DFB61B5-8145-6942-272A-221CD5EEBE09}"/>
              </a:ext>
            </a:extLst>
          </p:cNvPr>
          <p:cNvPicPr>
            <a:picLocks noChangeAspect="1"/>
          </p:cNvPicPr>
          <p:nvPr/>
        </p:nvPicPr>
        <p:blipFill>
          <a:blip r:embed="rId5"/>
          <a:stretch>
            <a:fillRect/>
          </a:stretch>
        </p:blipFill>
        <p:spPr>
          <a:xfrm>
            <a:off x="8274153" y="2739365"/>
            <a:ext cx="3733800" cy="3114675"/>
          </a:xfrm>
          <a:prstGeom prst="rect">
            <a:avLst/>
          </a:prstGeom>
        </p:spPr>
      </p:pic>
    </p:spTree>
    <p:extLst>
      <p:ext uri="{BB962C8B-B14F-4D97-AF65-F5344CB8AC3E}">
        <p14:creationId xmlns:p14="http://schemas.microsoft.com/office/powerpoint/2010/main" val="33392120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4" name="Marcador de texto 3">
            <a:extLst>
              <a:ext uri="{FF2B5EF4-FFF2-40B4-BE49-F238E27FC236}">
                <a16:creationId xmlns:a16="http://schemas.microsoft.com/office/drawing/2014/main" id="{91935A9F-993B-5F2E-67A9-F5BEF7ED1594}"/>
              </a:ext>
            </a:extLst>
          </p:cNvPr>
          <p:cNvSpPr>
            <a:spLocks noGrp="1"/>
          </p:cNvSpPr>
          <p:nvPr>
            <p:ph type="body" sz="quarter" idx="10"/>
          </p:nvPr>
        </p:nvSpPr>
        <p:spPr/>
        <p:txBody>
          <a:bodyPr/>
          <a:lstStyle/>
          <a:p>
            <a:endParaRPr lang="es-MX"/>
          </a:p>
        </p:txBody>
      </p:sp>
      <p:pic>
        <p:nvPicPr>
          <p:cNvPr id="4102" name="Picture 6" descr="Programming a Deep Neural Network from Scratch using MQL Language - Neural  Networks - 26 January 2019 - Traders' Blogs">
            <a:extLst>
              <a:ext uri="{FF2B5EF4-FFF2-40B4-BE49-F238E27FC236}">
                <a16:creationId xmlns:a16="http://schemas.microsoft.com/office/drawing/2014/main" id="{72B11612-1DB9-B7C8-C8D8-7DCABE1B9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90" y="1357110"/>
            <a:ext cx="8241030" cy="504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4315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86A63E-C7BE-1412-C3F2-C2DA3B5F4BFD}"/>
              </a:ext>
            </a:extLst>
          </p:cNvPr>
          <p:cNvSpPr>
            <a:spLocks noGrp="1"/>
          </p:cNvSpPr>
          <p:nvPr>
            <p:ph type="title"/>
          </p:nvPr>
        </p:nvSpPr>
        <p:spPr/>
        <p:txBody>
          <a:bodyPr/>
          <a:lstStyle/>
          <a:p>
            <a:r>
              <a:rPr lang="es-MX" dirty="0"/>
              <a:t>Regresión logística</a:t>
            </a:r>
          </a:p>
        </p:txBody>
      </p:sp>
      <p:sp>
        <p:nvSpPr>
          <p:cNvPr id="4" name="Marcador de texto 3">
            <a:extLst>
              <a:ext uri="{FF2B5EF4-FFF2-40B4-BE49-F238E27FC236}">
                <a16:creationId xmlns:a16="http://schemas.microsoft.com/office/drawing/2014/main" id="{FB9A1678-543A-5525-959B-2F4FB579F52A}"/>
              </a:ext>
            </a:extLst>
          </p:cNvPr>
          <p:cNvSpPr>
            <a:spLocks noGrp="1"/>
          </p:cNvSpPr>
          <p:nvPr>
            <p:ph type="body" sz="quarter" idx="10"/>
          </p:nvPr>
        </p:nvSpPr>
        <p:spPr>
          <a:xfrm>
            <a:off x="586390" y="1434370"/>
            <a:ext cx="5756537" cy="4222694"/>
          </a:xfrm>
        </p:spPr>
        <p:txBody>
          <a:bodyPr/>
          <a:lstStyle/>
          <a:p>
            <a:r>
              <a:rPr lang="es-ES" dirty="0"/>
              <a:t>Modelo estadístico utilizado para la clasificación y predicción de variables categóricas.</a:t>
            </a:r>
          </a:p>
          <a:p>
            <a:endParaRPr lang="es-ES" dirty="0"/>
          </a:p>
          <a:p>
            <a:r>
              <a:rPr lang="es-ES" dirty="0"/>
              <a:t>Especialmente empleado en problemas de clasificación binaria.</a:t>
            </a:r>
          </a:p>
          <a:p>
            <a:endParaRPr lang="es-ES" dirty="0"/>
          </a:p>
          <a:p>
            <a:r>
              <a:rPr lang="es-ES" dirty="0"/>
              <a:t>Utilizado para problemas de clasificación, no de regresión.</a:t>
            </a:r>
          </a:p>
        </p:txBody>
      </p:sp>
      <p:pic>
        <p:nvPicPr>
          <p:cNvPr id="3074" name="Picture 2">
            <a:extLst>
              <a:ext uri="{FF2B5EF4-FFF2-40B4-BE49-F238E27FC236}">
                <a16:creationId xmlns:a16="http://schemas.microsoft.com/office/drawing/2014/main" id="{855220EA-D781-C877-3110-7D170B02EC6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6528785" y="1787560"/>
            <a:ext cx="5076825" cy="351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213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531BB1-26A8-1984-625B-82B4B886B05E}"/>
              </a:ext>
            </a:extLst>
          </p:cNvPr>
          <p:cNvSpPr>
            <a:spLocks noGrp="1"/>
          </p:cNvSpPr>
          <p:nvPr>
            <p:ph type="title"/>
          </p:nvPr>
        </p:nvSpPr>
        <p:spPr/>
        <p:txBody>
          <a:bodyPr/>
          <a:lstStyle/>
          <a:p>
            <a:r>
              <a:rPr lang="es-MX" dirty="0"/>
              <a:t>Función sigmoide</a:t>
            </a:r>
          </a:p>
        </p:txBody>
      </p:sp>
      <p:sp>
        <p:nvSpPr>
          <p:cNvPr id="3" name="Marcador de texto 2">
            <a:extLst>
              <a:ext uri="{FF2B5EF4-FFF2-40B4-BE49-F238E27FC236}">
                <a16:creationId xmlns:a16="http://schemas.microsoft.com/office/drawing/2014/main" id="{7EB7EFD5-C3E4-5036-9CC3-C071B54548F5}"/>
              </a:ext>
            </a:extLst>
          </p:cNvPr>
          <p:cNvSpPr>
            <a:spLocks noGrp="1"/>
          </p:cNvSpPr>
          <p:nvPr>
            <p:ph type="body" sz="quarter" idx="10"/>
          </p:nvPr>
        </p:nvSpPr>
        <p:spPr>
          <a:xfrm>
            <a:off x="586390" y="1434370"/>
            <a:ext cx="11018520" cy="861774"/>
          </a:xfrm>
        </p:spPr>
        <p:txBody>
          <a:bodyPr/>
          <a:lstStyle/>
          <a:p>
            <a:r>
              <a:rPr lang="es-ES" dirty="0"/>
              <a:t>Empleada para transformar una combinación lineal de variables predictoras en un valor entre 0 y 1.</a:t>
            </a:r>
            <a:endParaRPr lang="es-MX" dirty="0"/>
          </a:p>
        </p:txBody>
      </p:sp>
      <p:pic>
        <p:nvPicPr>
          <p:cNvPr id="2050" name="Picture 2">
            <a:extLst>
              <a:ext uri="{FF2B5EF4-FFF2-40B4-BE49-F238E27FC236}">
                <a16:creationId xmlns:a16="http://schemas.microsoft.com/office/drawing/2014/main" id="{D1254949-C822-1828-F8FB-44E947D5C87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752354" y="2719316"/>
            <a:ext cx="5147233" cy="34274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D6D18937-9917-F210-1CFA-4366BACBA1E4}"/>
                  </a:ext>
                </a:extLst>
              </p:cNvPr>
              <p:cNvSpPr txBox="1"/>
              <p:nvPr/>
            </p:nvSpPr>
            <p:spPr>
              <a:xfrm>
                <a:off x="6292415" y="3622719"/>
                <a:ext cx="4009368" cy="116679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𝑆</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
                        <m:fPr>
                          <m:ctrlPr>
                            <a:rPr lang="es-MX" sz="4000" b="0" i="1" smtClean="0">
                              <a:gradFill>
                                <a:gsLst>
                                  <a:gs pos="2917">
                                    <a:schemeClr val="tx1"/>
                                  </a:gs>
                                  <a:gs pos="30000">
                                    <a:schemeClr val="tx1"/>
                                  </a:gs>
                                </a:gsLst>
                                <a:lin ang="5400000" scaled="0"/>
                              </a:gradFill>
                              <a:latin typeface="Cambria Math" panose="02040503050406030204" pitchFamily="18" charset="0"/>
                            </a:rPr>
                          </m:ctrlPr>
                        </m:fPr>
                        <m:num>
                          <m:r>
                            <a:rPr lang="es-MX" sz="4000" b="0" i="1" smtClean="0">
                              <a:gradFill>
                                <a:gsLst>
                                  <a:gs pos="2917">
                                    <a:schemeClr val="tx1"/>
                                  </a:gs>
                                  <a:gs pos="30000">
                                    <a:schemeClr val="tx1"/>
                                  </a:gs>
                                </a:gsLst>
                                <a:lin ang="5400000" scaled="0"/>
                              </a:gradFill>
                              <a:latin typeface="Cambria Math" panose="02040503050406030204" pitchFamily="18" charset="0"/>
                            </a:rPr>
                            <m:t>1</m:t>
                          </m:r>
                        </m:num>
                        <m:den>
                          <m:r>
                            <a:rPr lang="es-MX" sz="4000" b="0" i="1" smtClean="0">
                              <a:gradFill>
                                <a:gsLst>
                                  <a:gs pos="2917">
                                    <a:schemeClr val="tx1"/>
                                  </a:gs>
                                  <a:gs pos="30000">
                                    <a:schemeClr val="tx1"/>
                                  </a:gs>
                                </a:gsLst>
                                <a:lin ang="5400000" scaled="0"/>
                              </a:gradFill>
                              <a:latin typeface="Cambria Math" panose="02040503050406030204" pitchFamily="18" charset="0"/>
                            </a:rPr>
                            <m:t>1+</m:t>
                          </m:r>
                          <m:sSup>
                            <m:sSupPr>
                              <m:ctrlPr>
                                <a:rPr lang="es-MX" sz="4000" b="0" i="1" smtClean="0">
                                  <a:gradFill>
                                    <a:gsLst>
                                      <a:gs pos="2917">
                                        <a:schemeClr val="tx1"/>
                                      </a:gs>
                                      <a:gs pos="30000">
                                        <a:schemeClr val="tx1"/>
                                      </a:gs>
                                    </a:gsLst>
                                    <a:lin ang="5400000" scaled="0"/>
                                  </a:gradFill>
                                  <a:latin typeface="Cambria Math" panose="02040503050406030204" pitchFamily="18" charset="0"/>
                                </a:rPr>
                              </m:ctrlPr>
                            </m:sSupPr>
                            <m:e>
                              <m:r>
                                <a:rPr lang="es-MX" sz="4000" b="0" i="1" smtClean="0">
                                  <a:gradFill>
                                    <a:gsLst>
                                      <a:gs pos="2917">
                                        <a:schemeClr val="tx1"/>
                                      </a:gs>
                                      <a:gs pos="30000">
                                        <a:schemeClr val="tx1"/>
                                      </a:gs>
                                    </a:gsLst>
                                    <a:lin ang="5400000" scaled="0"/>
                                  </a:gradFill>
                                  <a:latin typeface="Cambria Math" panose="02040503050406030204" pitchFamily="18" charset="0"/>
                                </a:rPr>
                                <m:t>𝑒</m:t>
                              </m:r>
                            </m:e>
                            <m:sup>
                              <m:r>
                                <a:rPr lang="es-MX" sz="4000" b="0" i="1" smtClean="0">
                                  <a:gradFill>
                                    <a:gsLst>
                                      <a:gs pos="2917">
                                        <a:schemeClr val="tx1"/>
                                      </a:gs>
                                      <a:gs pos="30000">
                                        <a:schemeClr val="tx1"/>
                                      </a:gs>
                                    </a:gsLst>
                                    <a:lin ang="5400000" scaled="0"/>
                                  </a:gradFill>
                                  <a:latin typeface="Cambria Math" panose="02040503050406030204" pitchFamily="18" charset="0"/>
                                </a:rPr>
                                <m:t>−</m:t>
                              </m:r>
                              <m:r>
                                <a:rPr lang="es-MX" sz="4000" b="0" i="1" smtClean="0">
                                  <a:gradFill>
                                    <a:gsLst>
                                      <a:gs pos="2917">
                                        <a:schemeClr val="tx1"/>
                                      </a:gs>
                                      <a:gs pos="30000">
                                        <a:schemeClr val="tx1"/>
                                      </a:gs>
                                    </a:gsLst>
                                    <a:lin ang="5400000" scaled="0"/>
                                  </a:gradFill>
                                  <a:latin typeface="Cambria Math" panose="02040503050406030204" pitchFamily="18" charset="0"/>
                                </a:rPr>
                                <m:t>𝑥</m:t>
                              </m:r>
                            </m:sup>
                          </m:sSup>
                        </m:den>
                      </m:f>
                    </m:oMath>
                  </m:oMathPara>
                </a14:m>
                <a:endParaRPr lang="es-MX" sz="4000" dirty="0" err="1">
                  <a:gradFill>
                    <a:gsLst>
                      <a:gs pos="2917">
                        <a:schemeClr val="tx1"/>
                      </a:gs>
                      <a:gs pos="30000">
                        <a:schemeClr val="tx1"/>
                      </a:gs>
                    </a:gsLst>
                    <a:lin ang="5400000" scaled="0"/>
                  </a:gradFill>
                </a:endParaRPr>
              </a:p>
            </p:txBody>
          </p:sp>
        </mc:Choice>
        <mc:Fallback>
          <p:sp>
            <p:nvSpPr>
              <p:cNvPr id="4" name="CuadroTexto 3">
                <a:extLst>
                  <a:ext uri="{FF2B5EF4-FFF2-40B4-BE49-F238E27FC236}">
                    <a16:creationId xmlns:a16="http://schemas.microsoft.com/office/drawing/2014/main" id="{D6D18937-9917-F210-1CFA-4366BACBA1E4}"/>
                  </a:ext>
                </a:extLst>
              </p:cNvPr>
              <p:cNvSpPr txBox="1">
                <a:spLocks noRot="1" noChangeAspect="1" noMove="1" noResize="1" noEditPoints="1" noAdjustHandles="1" noChangeArrowheads="1" noChangeShapeType="1" noTextEdit="1"/>
              </p:cNvSpPr>
              <p:nvPr/>
            </p:nvSpPr>
            <p:spPr>
              <a:xfrm>
                <a:off x="6292415" y="3622719"/>
                <a:ext cx="4009368" cy="1166794"/>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004182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err="1"/>
              <a:t>Función</a:t>
            </a:r>
            <a:r>
              <a:rPr lang="en-US" dirty="0"/>
              <a:t> de </a:t>
            </a:r>
            <a:r>
              <a:rPr lang="en-US" dirty="0" err="1"/>
              <a:t>activación</a:t>
            </a:r>
            <a:r>
              <a:rPr lang="en-US" dirty="0"/>
              <a:t> </a:t>
            </a:r>
            <a:r>
              <a:rPr lang="en-US" dirty="0" err="1"/>
              <a:t>Relu</a:t>
            </a:r>
            <a:br>
              <a:rPr lang="en-US" dirty="0"/>
            </a:br>
            <a:r>
              <a:rPr lang="en-US" sz="2000" spc="0" dirty="0"/>
              <a:t>Rectified Linear Unit</a:t>
            </a:r>
            <a:endParaRPr lang="en-US" sz="2000" dirty="0"/>
          </a:p>
        </p:txBody>
      </p:sp>
      <p:sp>
        <p:nvSpPr>
          <p:cNvPr id="3" name="Text Placeholder 2"/>
          <p:cNvSpPr>
            <a:spLocks noGrp="1"/>
          </p:cNvSpPr>
          <p:nvPr>
            <p:ph type="body" sz="quarter" idx="10"/>
          </p:nvPr>
        </p:nvSpPr>
        <p:spPr>
          <a:xfrm>
            <a:off x="586390" y="2019300"/>
            <a:ext cx="11018520" cy="861774"/>
          </a:xfrm>
        </p:spPr>
        <p:txBody>
          <a:bodyPr/>
          <a:lstStyle/>
          <a:p>
            <a:r>
              <a:rPr lang="es-ES" dirty="0"/>
              <a:t>Se usa principalmente en capas ocultas de redes neuronales para introducir no linealidad en el modelo.</a:t>
            </a:r>
            <a:endParaRPr lang="en-US" dirty="0"/>
          </a:p>
        </p:txBody>
      </p:sp>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FF9C40BF-B1FC-EBB1-F93D-B628379BD5C0}"/>
                  </a:ext>
                </a:extLst>
              </p:cNvPr>
              <p:cNvSpPr txBox="1"/>
              <p:nvPr/>
            </p:nvSpPr>
            <p:spPr>
              <a:xfrm>
                <a:off x="6424622" y="4419559"/>
                <a:ext cx="4009368" cy="615553"/>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4000" b="0" i="1" smtClean="0">
                          <a:gradFill>
                            <a:gsLst>
                              <a:gs pos="2917">
                                <a:schemeClr val="tx1"/>
                              </a:gs>
                              <a:gs pos="30000">
                                <a:schemeClr val="tx1"/>
                              </a:gs>
                            </a:gsLst>
                            <a:lin ang="5400000" scaled="0"/>
                          </a:gradFill>
                          <a:latin typeface="Cambria Math" panose="02040503050406030204" pitchFamily="18" charset="0"/>
                        </a:rPr>
                        <m:t>𝑓</m:t>
                      </m:r>
                      <m:d>
                        <m:dPr>
                          <m:ctrlPr>
                            <a:rPr lang="es-MX" sz="4000" b="0" i="1" smtClean="0">
                              <a:gradFill>
                                <a:gsLst>
                                  <a:gs pos="2917">
                                    <a:schemeClr val="tx1"/>
                                  </a:gs>
                                  <a:gs pos="30000">
                                    <a:schemeClr val="tx1"/>
                                  </a:gs>
                                </a:gsLst>
                                <a:lin ang="5400000" scaled="0"/>
                              </a:gradFill>
                              <a:latin typeface="Cambria Math" panose="02040503050406030204" pitchFamily="18" charset="0"/>
                            </a:rPr>
                          </m:ctrlPr>
                        </m:dPr>
                        <m:e>
                          <m:r>
                            <a:rPr lang="es-MX" sz="4000" b="0" i="1" smtClean="0">
                              <a:gradFill>
                                <a:gsLst>
                                  <a:gs pos="2917">
                                    <a:schemeClr val="tx1"/>
                                  </a:gs>
                                  <a:gs pos="30000">
                                    <a:schemeClr val="tx1"/>
                                  </a:gs>
                                </a:gsLst>
                                <a:lin ang="5400000" scaled="0"/>
                              </a:gradFill>
                              <a:latin typeface="Cambria Math" panose="02040503050406030204" pitchFamily="18" charset="0"/>
                            </a:rPr>
                            <m:t>𝑥</m:t>
                          </m:r>
                        </m:e>
                      </m:d>
                      <m:r>
                        <a:rPr lang="es-MX" sz="4000" b="0" i="1" smtClean="0">
                          <a:gradFill>
                            <a:gsLst>
                              <a:gs pos="2917">
                                <a:schemeClr val="tx1"/>
                              </a:gs>
                              <a:gs pos="30000">
                                <a:schemeClr val="tx1"/>
                              </a:gs>
                            </a:gsLst>
                            <a:lin ang="5400000" scaled="0"/>
                          </a:gradFill>
                          <a:latin typeface="Cambria Math" panose="02040503050406030204" pitchFamily="18" charset="0"/>
                        </a:rPr>
                        <m:t>=</m:t>
                      </m:r>
                      <m:func>
                        <m:funcPr>
                          <m:ctrlPr>
                            <a:rPr lang="es-MX" sz="40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s-MX" sz="4000" b="0" i="0" smtClean="0">
                              <a:gradFill>
                                <a:gsLst>
                                  <a:gs pos="2917">
                                    <a:schemeClr val="tx1"/>
                                  </a:gs>
                                  <a:gs pos="30000">
                                    <a:schemeClr val="tx1"/>
                                  </a:gs>
                                </a:gsLst>
                                <a:lin ang="5400000" scaled="0"/>
                              </a:gradFill>
                              <a:latin typeface="Cambria Math" panose="02040503050406030204" pitchFamily="18" charset="0"/>
                            </a:rPr>
                            <m:t>max</m:t>
                          </m:r>
                        </m:fName>
                        <m:e>
                          <m:r>
                            <a:rPr lang="es-MX" sz="4000" b="0" i="1" smtClean="0">
                              <a:gradFill>
                                <a:gsLst>
                                  <a:gs pos="2917">
                                    <a:schemeClr val="tx1"/>
                                  </a:gs>
                                  <a:gs pos="30000">
                                    <a:schemeClr val="tx1"/>
                                  </a:gs>
                                </a:gsLst>
                                <a:lin ang="5400000" scaled="0"/>
                              </a:gradFill>
                              <a:latin typeface="Cambria Math" panose="02040503050406030204" pitchFamily="18" charset="0"/>
                            </a:rPr>
                            <m:t>(0,</m:t>
                          </m:r>
                          <m:r>
                            <a:rPr lang="es-MX" sz="4000" b="0" i="1" smtClean="0">
                              <a:gradFill>
                                <a:gsLst>
                                  <a:gs pos="2917">
                                    <a:schemeClr val="tx1"/>
                                  </a:gs>
                                  <a:gs pos="30000">
                                    <a:schemeClr val="tx1"/>
                                  </a:gs>
                                </a:gsLst>
                                <a:lin ang="5400000" scaled="0"/>
                              </a:gradFill>
                              <a:latin typeface="Cambria Math" panose="02040503050406030204" pitchFamily="18" charset="0"/>
                            </a:rPr>
                            <m:t>𝑥</m:t>
                          </m:r>
                          <m:r>
                            <a:rPr lang="es-MX" sz="4000" b="0" i="1" smtClean="0">
                              <a:gradFill>
                                <a:gsLst>
                                  <a:gs pos="2917">
                                    <a:schemeClr val="tx1"/>
                                  </a:gs>
                                  <a:gs pos="30000">
                                    <a:schemeClr val="tx1"/>
                                  </a:gs>
                                </a:gsLst>
                                <a:lin ang="5400000" scaled="0"/>
                              </a:gradFill>
                              <a:latin typeface="Cambria Math" panose="02040503050406030204" pitchFamily="18" charset="0"/>
                            </a:rPr>
                            <m:t>)</m:t>
                          </m:r>
                        </m:e>
                      </m:func>
                    </m:oMath>
                  </m:oMathPara>
                </a14:m>
                <a:endParaRPr lang="es-MX" sz="4000" dirty="0" err="1">
                  <a:gradFill>
                    <a:gsLst>
                      <a:gs pos="2917">
                        <a:schemeClr val="tx1"/>
                      </a:gs>
                      <a:gs pos="30000">
                        <a:schemeClr val="tx1"/>
                      </a:gs>
                    </a:gsLst>
                    <a:lin ang="5400000" scaled="0"/>
                  </a:gradFill>
                </a:endParaRPr>
              </a:p>
            </p:txBody>
          </p:sp>
        </mc:Choice>
        <mc:Fallback>
          <p:sp>
            <p:nvSpPr>
              <p:cNvPr id="4" name="CuadroTexto 3">
                <a:extLst>
                  <a:ext uri="{FF2B5EF4-FFF2-40B4-BE49-F238E27FC236}">
                    <a16:creationId xmlns:a16="http://schemas.microsoft.com/office/drawing/2014/main" id="{FF9C40BF-B1FC-EBB1-F93D-B628379BD5C0}"/>
                  </a:ext>
                </a:extLst>
              </p:cNvPr>
              <p:cNvSpPr txBox="1">
                <a:spLocks noRot="1" noChangeAspect="1" noMove="1" noResize="1" noEditPoints="1" noAdjustHandles="1" noChangeArrowheads="1" noChangeShapeType="1" noTextEdit="1"/>
              </p:cNvSpPr>
              <p:nvPr/>
            </p:nvSpPr>
            <p:spPr>
              <a:xfrm>
                <a:off x="6424622" y="4419559"/>
                <a:ext cx="4009368" cy="615553"/>
              </a:xfrm>
              <a:prstGeom prst="rect">
                <a:avLst/>
              </a:prstGeom>
              <a:blipFill>
                <a:blip r:embed="rId3"/>
                <a:stretch>
                  <a:fillRect/>
                </a:stretch>
              </a:blipFill>
            </p:spPr>
            <p:txBody>
              <a:bodyPr/>
              <a:lstStyle/>
              <a:p>
                <a:r>
                  <a:rPr lang="es-MX">
                    <a:noFill/>
                  </a:rPr>
                  <a:t> </a:t>
                </a:r>
              </a:p>
            </p:txBody>
          </p:sp>
        </mc:Fallback>
      </mc:AlternateContent>
      <p:pic>
        <p:nvPicPr>
          <p:cNvPr id="5" name="Picture 2" descr="ReLU函数代码实现 - 灰信网（软件开发博客聚合）">
            <a:extLst>
              <a:ext uri="{FF2B5EF4-FFF2-40B4-BE49-F238E27FC236}">
                <a16:creationId xmlns:a16="http://schemas.microsoft.com/office/drawing/2014/main" id="{28741D21-F4FC-532B-2F41-BF556FE3A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823" y="3223823"/>
            <a:ext cx="4009368" cy="300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33AD5C-9B93-B391-2377-DEAD78DE4835}"/>
              </a:ext>
            </a:extLst>
          </p:cNvPr>
          <p:cNvSpPr>
            <a:spLocks noGrp="1"/>
          </p:cNvSpPr>
          <p:nvPr>
            <p:ph type="title"/>
          </p:nvPr>
        </p:nvSpPr>
        <p:spPr>
          <a:xfrm>
            <a:off x="585216" y="3035808"/>
            <a:ext cx="9144000" cy="498598"/>
          </a:xfrm>
        </p:spPr>
        <p:txBody>
          <a:bodyPr/>
          <a:lstStyle/>
          <a:p>
            <a:r>
              <a:rPr lang="es-MX" dirty="0"/>
              <a:t>Entrenamiento de la red</a:t>
            </a:r>
          </a:p>
        </p:txBody>
      </p:sp>
    </p:spTree>
    <p:extLst>
      <p:ext uri="{BB962C8B-B14F-4D97-AF65-F5344CB8AC3E}">
        <p14:creationId xmlns:p14="http://schemas.microsoft.com/office/powerpoint/2010/main" val="385094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32484"/>
            <a:ext cx="10995736" cy="1107996"/>
          </a:xfrm>
        </p:spPr>
        <p:txBody>
          <a:bodyPr/>
          <a:lstStyle/>
          <a:p>
            <a:r>
              <a:rPr lang="es-ES" dirty="0"/>
              <a:t>Introducción a las redes neuronales con Python y NumPy</a:t>
            </a:r>
            <a:endParaRPr lang="en-US" dirty="0"/>
          </a:p>
        </p:txBody>
      </p:sp>
      <p:sp>
        <p:nvSpPr>
          <p:cNvPr id="5" name="Text Placeholder 4"/>
          <p:cNvSpPr>
            <a:spLocks noGrp="1"/>
          </p:cNvSpPr>
          <p:nvPr>
            <p:ph type="body" sz="quarter" idx="4294967295"/>
          </p:nvPr>
        </p:nvSpPr>
        <p:spPr>
          <a:xfrm>
            <a:off x="584200" y="3654623"/>
            <a:ext cx="11025188" cy="307777"/>
          </a:xfrm>
        </p:spPr>
        <p:txBody>
          <a:bodyPr/>
          <a:lstStyle/>
          <a:p>
            <a:r>
              <a:rPr lang="en-US" dirty="0"/>
              <a:t>Subtitle or speaker name</a:t>
            </a: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06E71-61A1-9ED8-1ADA-6487374FE73A}"/>
              </a:ext>
            </a:extLst>
          </p:cNvPr>
          <p:cNvSpPr>
            <a:spLocks noGrp="1"/>
          </p:cNvSpPr>
          <p:nvPr>
            <p:ph type="title"/>
          </p:nvPr>
        </p:nvSpPr>
        <p:spPr/>
        <p:txBody>
          <a:bodyPr/>
          <a:lstStyle/>
          <a:p>
            <a:r>
              <a:rPr lang="es-MX" dirty="0"/>
              <a:t>Train Set, Dev Set, Test Set</a:t>
            </a:r>
          </a:p>
        </p:txBody>
      </p:sp>
      <p:sp>
        <p:nvSpPr>
          <p:cNvPr id="3" name="Marcador de texto 2">
            <a:extLst>
              <a:ext uri="{FF2B5EF4-FFF2-40B4-BE49-F238E27FC236}">
                <a16:creationId xmlns:a16="http://schemas.microsoft.com/office/drawing/2014/main" id="{687A8EF2-23A9-C293-B8C8-584340933D9B}"/>
              </a:ext>
            </a:extLst>
          </p:cNvPr>
          <p:cNvSpPr>
            <a:spLocks noGrp="1"/>
          </p:cNvSpPr>
          <p:nvPr>
            <p:ph type="body" sz="quarter" idx="10"/>
          </p:nvPr>
        </p:nvSpPr>
        <p:spPr>
          <a:xfrm>
            <a:off x="584200" y="1435497"/>
            <a:ext cx="11018520" cy="1982081"/>
          </a:xfrm>
        </p:spPr>
        <p:txBody>
          <a:bodyPr/>
          <a:lstStyle/>
          <a:p>
            <a:pPr marL="0" indent="0">
              <a:buNone/>
            </a:pPr>
            <a:r>
              <a:rPr lang="es-MX" dirty="0"/>
              <a:t>Los conjuntos de datos se deben dividir en tres partes:</a:t>
            </a:r>
          </a:p>
          <a:p>
            <a:r>
              <a:rPr lang="es-MX" dirty="0"/>
              <a:t>Conjunto de Entrenamiento (Train Set)</a:t>
            </a:r>
          </a:p>
          <a:p>
            <a:r>
              <a:rPr lang="es-ES" dirty="0"/>
              <a:t>Conjunto de Validación (Dev Set o </a:t>
            </a:r>
            <a:r>
              <a:rPr lang="es-ES" dirty="0" err="1"/>
              <a:t>Validation</a:t>
            </a:r>
            <a:r>
              <a:rPr lang="es-ES" dirty="0"/>
              <a:t> Set)</a:t>
            </a:r>
          </a:p>
          <a:p>
            <a:r>
              <a:rPr lang="es-ES" dirty="0"/>
              <a:t>Conjunto de Prueba (Test Set)</a:t>
            </a:r>
            <a:endParaRPr lang="es-MX" dirty="0"/>
          </a:p>
        </p:txBody>
      </p:sp>
      <p:grpSp>
        <p:nvGrpSpPr>
          <p:cNvPr id="14" name="Grupo 13">
            <a:extLst>
              <a:ext uri="{FF2B5EF4-FFF2-40B4-BE49-F238E27FC236}">
                <a16:creationId xmlns:a16="http://schemas.microsoft.com/office/drawing/2014/main" id="{2B4DABB1-6756-15F8-9BA8-92A3B2564A18}"/>
              </a:ext>
            </a:extLst>
          </p:cNvPr>
          <p:cNvGrpSpPr/>
          <p:nvPr/>
        </p:nvGrpSpPr>
        <p:grpSpPr>
          <a:xfrm>
            <a:off x="1203768" y="3717616"/>
            <a:ext cx="10075440" cy="1917114"/>
            <a:chOff x="584200" y="3599727"/>
            <a:chExt cx="11314575" cy="2152891"/>
          </a:xfrm>
        </p:grpSpPr>
        <p:sp>
          <p:nvSpPr>
            <p:cNvPr id="13" name="Rectángulo: esquinas redondeadas 12">
              <a:extLst>
                <a:ext uri="{FF2B5EF4-FFF2-40B4-BE49-F238E27FC236}">
                  <a16:creationId xmlns:a16="http://schemas.microsoft.com/office/drawing/2014/main" id="{5D01784C-BE82-18D5-A0D7-155A43BA5D1D}"/>
                </a:ext>
              </a:extLst>
            </p:cNvPr>
            <p:cNvSpPr/>
            <p:nvPr/>
          </p:nvSpPr>
          <p:spPr bwMode="auto">
            <a:xfrm>
              <a:off x="584200" y="3599727"/>
              <a:ext cx="11314575" cy="2152891"/>
            </a:xfrm>
            <a:prstGeom prst="roundRect">
              <a:avLst>
                <a:gd name="adj" fmla="val 6156"/>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CD0BB837-F09E-E123-C5EC-918D5B4A8925}"/>
                </a:ext>
              </a:extLst>
            </p:cNvPr>
            <p:cNvSpPr/>
            <p:nvPr/>
          </p:nvSpPr>
          <p:spPr bwMode="auto">
            <a:xfrm>
              <a:off x="829733" y="3962400"/>
              <a:ext cx="6388195" cy="829734"/>
            </a:xfrm>
            <a:prstGeom prst="rect">
              <a:avLst/>
            </a:prstGeom>
            <a:ln>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ángulo 4">
              <a:extLst>
                <a:ext uri="{FF2B5EF4-FFF2-40B4-BE49-F238E27FC236}">
                  <a16:creationId xmlns:a16="http://schemas.microsoft.com/office/drawing/2014/main" id="{AE58748B-2025-47B6-1A97-2F29B1F0CBB3}"/>
                </a:ext>
              </a:extLst>
            </p:cNvPr>
            <p:cNvSpPr/>
            <p:nvPr/>
          </p:nvSpPr>
          <p:spPr bwMode="auto">
            <a:xfrm>
              <a:off x="7194690" y="3962400"/>
              <a:ext cx="2015068" cy="829734"/>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ángulo 5">
              <a:extLst>
                <a:ext uri="{FF2B5EF4-FFF2-40B4-BE49-F238E27FC236}">
                  <a16:creationId xmlns:a16="http://schemas.microsoft.com/office/drawing/2014/main" id="{6A449137-66FE-0C7A-DB4A-6127CEDDE07B}"/>
                </a:ext>
              </a:extLst>
            </p:cNvPr>
            <p:cNvSpPr/>
            <p:nvPr/>
          </p:nvSpPr>
          <p:spPr bwMode="auto">
            <a:xfrm>
              <a:off x="9587652" y="3962400"/>
              <a:ext cx="2015068" cy="82973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uadroTexto 6">
              <a:extLst>
                <a:ext uri="{FF2B5EF4-FFF2-40B4-BE49-F238E27FC236}">
                  <a16:creationId xmlns:a16="http://schemas.microsoft.com/office/drawing/2014/main" id="{FCBFD9CB-B014-FB04-5779-90FB1BE10430}"/>
                </a:ext>
              </a:extLst>
            </p:cNvPr>
            <p:cNvSpPr txBox="1"/>
            <p:nvPr/>
          </p:nvSpPr>
          <p:spPr>
            <a:xfrm>
              <a:off x="3194564" y="5244644"/>
              <a:ext cx="1658531"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Entrenamiento</a:t>
              </a:r>
            </a:p>
          </p:txBody>
        </p:sp>
        <p:sp>
          <p:nvSpPr>
            <p:cNvPr id="8" name="CuadroTexto 7">
              <a:extLst>
                <a:ext uri="{FF2B5EF4-FFF2-40B4-BE49-F238E27FC236}">
                  <a16:creationId xmlns:a16="http://schemas.microsoft.com/office/drawing/2014/main" id="{D3C3319F-436E-B71D-0B01-54DE968501B2}"/>
                </a:ext>
              </a:extLst>
            </p:cNvPr>
            <p:cNvSpPr txBox="1"/>
            <p:nvPr/>
          </p:nvSpPr>
          <p:spPr>
            <a:xfrm>
              <a:off x="7625527" y="5244644"/>
              <a:ext cx="1153393" cy="307777"/>
            </a:xfrm>
            <a:prstGeom prst="rect">
              <a:avLst/>
            </a:prstGeom>
            <a:noFill/>
          </p:spPr>
          <p:txBody>
            <a:bodyPr wrap="non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Validación</a:t>
              </a:r>
            </a:p>
          </p:txBody>
        </p:sp>
        <p:sp>
          <p:nvSpPr>
            <p:cNvPr id="9" name="CuadroTexto 8">
              <a:extLst>
                <a:ext uri="{FF2B5EF4-FFF2-40B4-BE49-F238E27FC236}">
                  <a16:creationId xmlns:a16="http://schemas.microsoft.com/office/drawing/2014/main" id="{03EBC20F-571F-13F2-D102-C3D9A0D3AABE}"/>
                </a:ext>
              </a:extLst>
            </p:cNvPr>
            <p:cNvSpPr txBox="1"/>
            <p:nvPr/>
          </p:nvSpPr>
          <p:spPr>
            <a:xfrm>
              <a:off x="10018489" y="5244644"/>
              <a:ext cx="1153393" cy="307777"/>
            </a:xfrm>
            <a:prstGeom prst="rect">
              <a:avLst/>
            </a:prstGeom>
            <a:noFill/>
          </p:spPr>
          <p:txBody>
            <a:bodyPr wrap="square" lIns="0" tIns="0" rIns="0" bIns="0" rtlCol="0">
              <a:spAutoFit/>
            </a:bodyPr>
            <a:lstStyle/>
            <a:p>
              <a:pPr algn="ctr"/>
              <a:r>
                <a:rPr lang="es-MX" sz="20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Prueba</a:t>
              </a:r>
            </a:p>
          </p:txBody>
        </p:sp>
        <p:sp>
          <p:nvSpPr>
            <p:cNvPr id="10" name="Abrir llave 9">
              <a:extLst>
                <a:ext uri="{FF2B5EF4-FFF2-40B4-BE49-F238E27FC236}">
                  <a16:creationId xmlns:a16="http://schemas.microsoft.com/office/drawing/2014/main" id="{E738F7BC-306F-8E56-9D66-815DBBA1FFDC}"/>
                </a:ext>
              </a:extLst>
            </p:cNvPr>
            <p:cNvSpPr/>
            <p:nvPr/>
          </p:nvSpPr>
          <p:spPr>
            <a:xfrm rot="16200000">
              <a:off x="3880977" y="1896561"/>
              <a:ext cx="262468" cy="6364957"/>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Abrir llave 10">
              <a:extLst>
                <a:ext uri="{FF2B5EF4-FFF2-40B4-BE49-F238E27FC236}">
                  <a16:creationId xmlns:a16="http://schemas.microsoft.com/office/drawing/2014/main" id="{BB2781F3-1A00-5C35-4B76-DFE250BA3594}"/>
                </a:ext>
              </a:extLst>
            </p:cNvPr>
            <p:cNvSpPr/>
            <p:nvPr/>
          </p:nvSpPr>
          <p:spPr>
            <a:xfrm rot="16200000">
              <a:off x="8070991" y="4071506"/>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2" name="Abrir llave 11">
              <a:extLst>
                <a:ext uri="{FF2B5EF4-FFF2-40B4-BE49-F238E27FC236}">
                  <a16:creationId xmlns:a16="http://schemas.microsoft.com/office/drawing/2014/main" id="{B7B2838D-345F-6712-0E99-C1473ECB4B8B}"/>
                </a:ext>
              </a:extLst>
            </p:cNvPr>
            <p:cNvSpPr/>
            <p:nvPr/>
          </p:nvSpPr>
          <p:spPr>
            <a:xfrm rot="16200000">
              <a:off x="10463953" y="4071505"/>
              <a:ext cx="262468" cy="2015070"/>
            </a:xfrm>
            <a:prstGeom prst="leftBrace">
              <a:avLst>
                <a:gd name="adj1" fmla="val 402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grpSp>
    </p:spTree>
    <p:extLst>
      <p:ext uri="{BB962C8B-B14F-4D97-AF65-F5344CB8AC3E}">
        <p14:creationId xmlns:p14="http://schemas.microsoft.com/office/powerpoint/2010/main" val="22430493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59156-1DB6-B774-E1D9-7719C8EC8286}"/>
              </a:ext>
            </a:extLst>
          </p:cNvPr>
          <p:cNvSpPr>
            <a:spLocks noGrp="1"/>
          </p:cNvSpPr>
          <p:nvPr>
            <p:ph type="title"/>
          </p:nvPr>
        </p:nvSpPr>
        <p:spPr/>
        <p:txBody>
          <a:bodyPr/>
          <a:lstStyle/>
          <a:p>
            <a:r>
              <a:rPr lang="es-MX" dirty="0"/>
              <a:t>Resumen fórmulas forward </a:t>
            </a:r>
            <a:r>
              <a:rPr lang="es-MX" dirty="0" err="1"/>
              <a:t>propagation</a:t>
            </a:r>
            <a:endParaRPr lang="es-MX" dirty="0"/>
          </a:p>
        </p:txBody>
      </p:sp>
      <p:pic>
        <p:nvPicPr>
          <p:cNvPr id="5" name="Imagen 4">
            <a:extLst>
              <a:ext uri="{FF2B5EF4-FFF2-40B4-BE49-F238E27FC236}">
                <a16:creationId xmlns:a16="http://schemas.microsoft.com/office/drawing/2014/main" id="{7FAE9E14-AB28-89D7-07AA-BDCEFBCA6AAD}"/>
              </a:ext>
            </a:extLst>
          </p:cNvPr>
          <p:cNvPicPr>
            <a:picLocks noChangeAspect="1"/>
          </p:cNvPicPr>
          <p:nvPr/>
        </p:nvPicPr>
        <p:blipFill>
          <a:blip r:embed="rId2"/>
          <a:stretch>
            <a:fillRect/>
          </a:stretch>
        </p:blipFill>
        <p:spPr>
          <a:xfrm>
            <a:off x="1159612" y="1621241"/>
            <a:ext cx="5290104" cy="4386022"/>
          </a:xfrm>
          <a:prstGeom prst="rect">
            <a:avLst/>
          </a:prstGeom>
        </p:spPr>
      </p:pic>
      <p:graphicFrame>
        <p:nvGraphicFramePr>
          <p:cNvPr id="4" name="Tabla 5">
            <a:extLst>
              <a:ext uri="{FF2B5EF4-FFF2-40B4-BE49-F238E27FC236}">
                <a16:creationId xmlns:a16="http://schemas.microsoft.com/office/drawing/2014/main" id="{8DBCD470-90AB-7D14-9F3E-46821AEB1A33}"/>
              </a:ext>
            </a:extLst>
          </p:cNvPr>
          <p:cNvGraphicFramePr>
            <a:graphicFrameLocks noGrp="1"/>
          </p:cNvGraphicFramePr>
          <p:nvPr>
            <p:extLst>
              <p:ext uri="{D42A27DB-BD31-4B8C-83A1-F6EECF244321}">
                <p14:modId xmlns:p14="http://schemas.microsoft.com/office/powerpoint/2010/main" val="231913433"/>
              </p:ext>
            </p:extLst>
          </p:nvPr>
        </p:nvGraphicFramePr>
        <p:xfrm>
          <a:off x="7350448" y="1774025"/>
          <a:ext cx="496597" cy="3337560"/>
        </p:xfrm>
        <a:graphic>
          <a:graphicData uri="http://schemas.openxmlformats.org/drawingml/2006/table">
            <a:tbl>
              <a:tblPr firstRow="1" bandRow="1">
                <a:tableStyleId>{46F890A9-2807-4EBB-B81D-B2AA78EC7F39}</a:tableStyleId>
              </a:tblPr>
              <a:tblGrid>
                <a:gridCol w="496597">
                  <a:extLst>
                    <a:ext uri="{9D8B030D-6E8A-4147-A177-3AD203B41FA5}">
                      <a16:colId xmlns:a16="http://schemas.microsoft.com/office/drawing/2014/main" val="787462931"/>
                    </a:ext>
                  </a:extLst>
                </a:gridCol>
              </a:tblGrid>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58732792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9923621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108591750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3557306741"/>
                  </a:ext>
                </a:extLst>
              </a:tr>
              <a:tr h="370840">
                <a:tc>
                  <a:txBody>
                    <a:bodyPr/>
                    <a:lstStyle/>
                    <a:p>
                      <a:endParaRPr lang="es-MX">
                        <a:solidFill>
                          <a:sysClr val="windowText" lastClr="000000"/>
                        </a:solidFill>
                      </a:endParaRPr>
                    </a:p>
                  </a:txBody>
                  <a:tcPr/>
                </a:tc>
                <a:extLst>
                  <a:ext uri="{0D108BD9-81ED-4DB2-BD59-A6C34878D82A}">
                    <a16:rowId xmlns:a16="http://schemas.microsoft.com/office/drawing/2014/main" val="4227365496"/>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618036230"/>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807116935"/>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3400050088"/>
                  </a:ext>
                </a:extLst>
              </a:tr>
              <a:tr h="370840">
                <a:tc>
                  <a:txBody>
                    <a:bodyPr/>
                    <a:lstStyle/>
                    <a:p>
                      <a:endParaRPr lang="es-MX" dirty="0">
                        <a:solidFill>
                          <a:sysClr val="windowText" lastClr="000000"/>
                        </a:solidFill>
                      </a:endParaRPr>
                    </a:p>
                  </a:txBody>
                  <a:tcPr/>
                </a:tc>
                <a:extLst>
                  <a:ext uri="{0D108BD9-81ED-4DB2-BD59-A6C34878D82A}">
                    <a16:rowId xmlns:a16="http://schemas.microsoft.com/office/drawing/2014/main" val="2157598828"/>
                  </a:ext>
                </a:extLst>
              </a:tr>
            </a:tbl>
          </a:graphicData>
        </a:graphic>
      </p:graphicFrame>
      <p:cxnSp>
        <p:nvCxnSpPr>
          <p:cNvPr id="7" name="Conector recto de flecha 6">
            <a:extLst>
              <a:ext uri="{FF2B5EF4-FFF2-40B4-BE49-F238E27FC236}">
                <a16:creationId xmlns:a16="http://schemas.microsoft.com/office/drawing/2014/main" id="{190D0760-FD13-B4CA-806D-C1D9B38F6A0E}"/>
              </a:ext>
            </a:extLst>
          </p:cNvPr>
          <p:cNvCxnSpPr>
            <a:cxnSpLocks/>
          </p:cNvCxnSpPr>
          <p:nvPr/>
        </p:nvCxnSpPr>
        <p:spPr>
          <a:xfrm>
            <a:off x="7846285" y="1955488"/>
            <a:ext cx="1697889" cy="1191524"/>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62877BA0-0171-0E3E-8B6A-BAB2D100CCFE}"/>
              </a:ext>
            </a:extLst>
          </p:cNvPr>
          <p:cNvSpPr txBox="1"/>
          <p:nvPr/>
        </p:nvSpPr>
        <p:spPr>
          <a:xfrm rot="1909589">
            <a:off x="8820119" y="2335103"/>
            <a:ext cx="120035" cy="308583"/>
          </a:xfrm>
          <a:prstGeom prst="rect">
            <a:avLst/>
          </a:prstGeom>
          <a:noFill/>
        </p:spPr>
        <p:txBody>
          <a:bodyPr wrap="square" lIns="0" tIns="0" rIns="0" bIns="0" rtlCol="0">
            <a:spAutoFit/>
          </a:bodyPr>
          <a:lstStyle/>
          <a:p>
            <a:pPr algn="l"/>
            <a:r>
              <a:rPr lang="es-MX" sz="2000" dirty="0">
                <a:gradFill>
                  <a:gsLst>
                    <a:gs pos="2917">
                      <a:schemeClr val="tx1"/>
                    </a:gs>
                    <a:gs pos="30000">
                      <a:schemeClr val="tx1"/>
                    </a:gs>
                  </a:gsLst>
                  <a:lin ang="5400000" scaled="0"/>
                </a:gradFill>
              </a:rPr>
              <a:t>w</a:t>
            </a:r>
          </a:p>
        </p:txBody>
      </p:sp>
      <p:sp>
        <p:nvSpPr>
          <p:cNvPr id="9" name="CuadroTexto 8">
            <a:extLst>
              <a:ext uri="{FF2B5EF4-FFF2-40B4-BE49-F238E27FC236}">
                <a16:creationId xmlns:a16="http://schemas.microsoft.com/office/drawing/2014/main" id="{2C6F3BC6-DEAA-AEFF-BC6A-94A15BAA062F}"/>
              </a:ext>
            </a:extLst>
          </p:cNvPr>
          <p:cNvSpPr txBox="1"/>
          <p:nvPr/>
        </p:nvSpPr>
        <p:spPr>
          <a:xfrm>
            <a:off x="7523405" y="1466248"/>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X</a:t>
            </a:r>
          </a:p>
        </p:txBody>
      </p:sp>
      <p:sp>
        <p:nvSpPr>
          <p:cNvPr id="10" name="Elipse 9">
            <a:extLst>
              <a:ext uri="{FF2B5EF4-FFF2-40B4-BE49-F238E27FC236}">
                <a16:creationId xmlns:a16="http://schemas.microsoft.com/office/drawing/2014/main" id="{4E50664B-7017-716B-5994-3A55D8127190}"/>
              </a:ext>
            </a:extLst>
          </p:cNvPr>
          <p:cNvSpPr/>
          <p:nvPr/>
        </p:nvSpPr>
        <p:spPr bwMode="auto">
          <a:xfrm>
            <a:off x="9387972"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uadroTexto 11">
            <a:extLst>
              <a:ext uri="{FF2B5EF4-FFF2-40B4-BE49-F238E27FC236}">
                <a16:creationId xmlns:a16="http://schemas.microsoft.com/office/drawing/2014/main" id="{7D40DF41-A848-DCF4-3A1B-BF5916C0B4DA}"/>
              </a:ext>
            </a:extLst>
          </p:cNvPr>
          <p:cNvSpPr txBox="1"/>
          <p:nvPr/>
        </p:nvSpPr>
        <p:spPr>
          <a:xfrm rot="16200000">
            <a:off x="6309452" y="3026938"/>
            <a:ext cx="1652697"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Matriz entrada</a:t>
            </a:r>
          </a:p>
        </p:txBody>
      </p:sp>
      <mc:AlternateContent xmlns:mc="http://schemas.openxmlformats.org/markup-compatibility/2006">
        <mc:Choice xmlns:a14="http://schemas.microsoft.com/office/drawing/2010/main" Requires="a14">
          <p:sp>
            <p:nvSpPr>
              <p:cNvPr id="13" name="CuadroTexto 12">
                <a:extLst>
                  <a:ext uri="{FF2B5EF4-FFF2-40B4-BE49-F238E27FC236}">
                    <a16:creationId xmlns:a16="http://schemas.microsoft.com/office/drawing/2014/main" id="{7F023844-AC13-14E9-EDD1-016ED0881182}"/>
                  </a:ext>
                </a:extLst>
              </p:cNvPr>
              <p:cNvSpPr txBox="1"/>
              <p:nvPr/>
            </p:nvSpPr>
            <p:spPr>
              <a:xfrm>
                <a:off x="9649155" y="3079268"/>
                <a:ext cx="509435" cy="745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nary>
                        <m:naryPr>
                          <m:chr m:val="∑"/>
                          <m:subHide m:val="on"/>
                          <m:supHide m:val="on"/>
                          <m:ctrlPr>
                            <a:rPr lang="es-MX" sz="2000" b="0" i="1" smtClean="0">
                              <a:gradFill>
                                <a:gsLst>
                                  <a:gs pos="2917">
                                    <a:schemeClr val="tx1"/>
                                  </a:gs>
                                  <a:gs pos="30000">
                                    <a:schemeClr val="tx1"/>
                                  </a:gs>
                                </a:gsLst>
                                <a:lin ang="5400000" scaled="0"/>
                              </a:gradFill>
                              <a:latin typeface="Cambria Math" panose="02040503050406030204" pitchFamily="18" charset="0"/>
                            </a:rPr>
                          </m:ctrlPr>
                        </m:naryPr>
                        <m:sub/>
                        <m:sup/>
                        <m:e>
                          <m:r>
                            <a:rPr lang="es-MX" sz="2000" b="0" i="1" smtClean="0">
                              <a:gradFill>
                                <a:gsLst>
                                  <a:gs pos="2917">
                                    <a:schemeClr val="tx1"/>
                                  </a:gs>
                                  <a:gs pos="30000">
                                    <a:schemeClr val="tx1"/>
                                  </a:gs>
                                </a:gsLst>
                                <a:lin ang="5400000" scaled="0"/>
                              </a:gradFill>
                              <a:latin typeface="Cambria Math" panose="02040503050406030204" pitchFamily="18" charset="0"/>
                            </a:rPr>
                            <m:t> </m:t>
                          </m:r>
                        </m:e>
                      </m:nary>
                    </m:oMath>
                  </m:oMathPara>
                </a14:m>
                <a:endParaRPr lang="es-MX" sz="2000" dirty="0" err="1">
                  <a:gradFill>
                    <a:gsLst>
                      <a:gs pos="2917">
                        <a:schemeClr val="tx1"/>
                      </a:gs>
                      <a:gs pos="30000">
                        <a:schemeClr val="tx1"/>
                      </a:gs>
                    </a:gsLst>
                    <a:lin ang="5400000" scaled="0"/>
                  </a:gradFill>
                </a:endParaRPr>
              </a:p>
            </p:txBody>
          </p:sp>
        </mc:Choice>
        <mc:Fallback>
          <p:sp>
            <p:nvSpPr>
              <p:cNvPr id="13" name="CuadroTexto 12">
                <a:extLst>
                  <a:ext uri="{FF2B5EF4-FFF2-40B4-BE49-F238E27FC236}">
                    <a16:creationId xmlns:a16="http://schemas.microsoft.com/office/drawing/2014/main" id="{7F023844-AC13-14E9-EDD1-016ED0881182}"/>
                  </a:ext>
                </a:extLst>
              </p:cNvPr>
              <p:cNvSpPr txBox="1">
                <a:spLocks noRot="1" noChangeAspect="1" noMove="1" noResize="1" noEditPoints="1" noAdjustHandles="1" noChangeArrowheads="1" noChangeShapeType="1" noTextEdit="1"/>
              </p:cNvSpPr>
              <p:nvPr/>
            </p:nvSpPr>
            <p:spPr>
              <a:xfrm>
                <a:off x="9649155" y="3079268"/>
                <a:ext cx="509435" cy="745332"/>
              </a:xfrm>
              <a:prstGeom prst="rect">
                <a:avLst/>
              </a:prstGeom>
              <a:blipFill>
                <a:blip r:embed="rId3"/>
                <a:stretch>
                  <a:fillRect/>
                </a:stretch>
              </a:blipFill>
            </p:spPr>
            <p:txBody>
              <a:bodyPr/>
              <a:lstStyle/>
              <a:p>
                <a:r>
                  <a:rPr lang="es-MX">
                    <a:noFill/>
                  </a:rPr>
                  <a:t> </a:t>
                </a:r>
              </a:p>
            </p:txBody>
          </p:sp>
        </mc:Fallback>
      </mc:AlternateContent>
      <p:cxnSp>
        <p:nvCxnSpPr>
          <p:cNvPr id="19" name="Conector recto de flecha 18">
            <a:extLst>
              <a:ext uri="{FF2B5EF4-FFF2-40B4-BE49-F238E27FC236}">
                <a16:creationId xmlns:a16="http://schemas.microsoft.com/office/drawing/2014/main" id="{B5DB12A4-537C-CC40-8E86-A22268B6D808}"/>
              </a:ext>
            </a:extLst>
          </p:cNvPr>
          <p:cNvCxnSpPr>
            <a:cxnSpLocks/>
            <a:endCxn id="10" idx="4"/>
          </p:cNvCxnSpPr>
          <p:nvPr/>
        </p:nvCxnSpPr>
        <p:spPr>
          <a:xfrm flipV="1">
            <a:off x="9837972" y="3892805"/>
            <a:ext cx="0" cy="1160779"/>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1" name="Rectángulo 20">
            <a:extLst>
              <a:ext uri="{FF2B5EF4-FFF2-40B4-BE49-F238E27FC236}">
                <a16:creationId xmlns:a16="http://schemas.microsoft.com/office/drawing/2014/main" id="{50D7083F-CE04-2A82-4C5E-3A9DC7ACA3BE}"/>
              </a:ext>
            </a:extLst>
          </p:cNvPr>
          <p:cNvSpPr/>
          <p:nvPr/>
        </p:nvSpPr>
        <p:spPr bwMode="auto">
          <a:xfrm>
            <a:off x="9604468" y="5053584"/>
            <a:ext cx="496597" cy="399199"/>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CuadroTexto 22">
            <a:extLst>
              <a:ext uri="{FF2B5EF4-FFF2-40B4-BE49-F238E27FC236}">
                <a16:creationId xmlns:a16="http://schemas.microsoft.com/office/drawing/2014/main" id="{3DED9E03-529D-7509-EE41-B8F390A50469}"/>
              </a:ext>
            </a:extLst>
          </p:cNvPr>
          <p:cNvSpPr txBox="1"/>
          <p:nvPr/>
        </p:nvSpPr>
        <p:spPr>
          <a:xfrm>
            <a:off x="9880506" y="4453636"/>
            <a:ext cx="150682"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b</a:t>
            </a:r>
          </a:p>
        </p:txBody>
      </p:sp>
      <p:cxnSp>
        <p:nvCxnSpPr>
          <p:cNvPr id="25" name="Conector recto de flecha 24">
            <a:extLst>
              <a:ext uri="{FF2B5EF4-FFF2-40B4-BE49-F238E27FC236}">
                <a16:creationId xmlns:a16="http://schemas.microsoft.com/office/drawing/2014/main" id="{EF894EDE-F6B9-68DB-986E-846104CE0313}"/>
              </a:ext>
            </a:extLst>
          </p:cNvPr>
          <p:cNvCxnSpPr>
            <a:stCxn id="10" idx="6"/>
          </p:cNvCxnSpPr>
          <p:nvPr/>
        </p:nvCxnSpPr>
        <p:spPr>
          <a:xfrm flipV="1">
            <a:off x="10287972" y="3429000"/>
            <a:ext cx="498216" cy="138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Elipse 25">
            <a:extLst>
              <a:ext uri="{FF2B5EF4-FFF2-40B4-BE49-F238E27FC236}">
                <a16:creationId xmlns:a16="http://schemas.microsoft.com/office/drawing/2014/main" id="{969FBA84-A107-41F3-41F7-BC64DB4C4080}"/>
              </a:ext>
            </a:extLst>
          </p:cNvPr>
          <p:cNvSpPr/>
          <p:nvPr/>
        </p:nvSpPr>
        <p:spPr bwMode="auto">
          <a:xfrm>
            <a:off x="10786188" y="2992805"/>
            <a:ext cx="900000" cy="9000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mc:Choice xmlns:a14="http://schemas.microsoft.com/office/drawing/2010/main" Requires="a14">
          <p:sp>
            <p:nvSpPr>
              <p:cNvPr id="27" name="CuadroTexto 26">
                <a:extLst>
                  <a:ext uri="{FF2B5EF4-FFF2-40B4-BE49-F238E27FC236}">
                    <a16:creationId xmlns:a16="http://schemas.microsoft.com/office/drawing/2014/main" id="{D8D618B2-A64A-753C-0B7C-E2319379BB74}"/>
                  </a:ext>
                </a:extLst>
              </p:cNvPr>
              <p:cNvSpPr txBox="1"/>
              <p:nvPr/>
            </p:nvSpPr>
            <p:spPr>
              <a:xfrm>
                <a:off x="11047371" y="3079268"/>
                <a:ext cx="416653"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s-MX" sz="3600" b="0" i="1" smtClean="0">
                          <a:gradFill>
                            <a:gsLst>
                              <a:gs pos="2917">
                                <a:schemeClr val="tx1"/>
                              </a:gs>
                              <a:gs pos="30000">
                                <a:schemeClr val="tx1"/>
                              </a:gs>
                            </a:gsLst>
                            <a:lin ang="5400000" scaled="0"/>
                          </a:gradFill>
                          <a:latin typeface="Cambria Math" panose="02040503050406030204" pitchFamily="18" charset="0"/>
                        </a:rPr>
                        <m:t>𝑔</m:t>
                      </m:r>
                    </m:oMath>
                  </m:oMathPara>
                </a14:m>
                <a:endParaRPr lang="es-MX" sz="3600" dirty="0" err="1">
                  <a:gradFill>
                    <a:gsLst>
                      <a:gs pos="2917">
                        <a:schemeClr val="tx1"/>
                      </a:gs>
                      <a:gs pos="30000">
                        <a:schemeClr val="tx1"/>
                      </a:gs>
                    </a:gsLst>
                    <a:lin ang="5400000" scaled="0"/>
                  </a:gradFill>
                </a:endParaRPr>
              </a:p>
            </p:txBody>
          </p:sp>
        </mc:Choice>
        <mc:Fallback>
          <p:sp>
            <p:nvSpPr>
              <p:cNvPr id="27" name="CuadroTexto 26">
                <a:extLst>
                  <a:ext uri="{FF2B5EF4-FFF2-40B4-BE49-F238E27FC236}">
                    <a16:creationId xmlns:a16="http://schemas.microsoft.com/office/drawing/2014/main" id="{D8D618B2-A64A-753C-0B7C-E2319379BB74}"/>
                  </a:ext>
                </a:extLst>
              </p:cNvPr>
              <p:cNvSpPr txBox="1">
                <a:spLocks noRot="1" noChangeAspect="1" noMove="1" noResize="1" noEditPoints="1" noAdjustHandles="1" noChangeArrowheads="1" noChangeShapeType="1" noTextEdit="1"/>
              </p:cNvSpPr>
              <p:nvPr/>
            </p:nvSpPr>
            <p:spPr>
              <a:xfrm>
                <a:off x="11047371" y="3079268"/>
                <a:ext cx="416653" cy="553998"/>
              </a:xfrm>
              <a:prstGeom prst="rect">
                <a:avLst/>
              </a:prstGeom>
              <a:blipFill>
                <a:blip r:embed="rId4"/>
                <a:stretch>
                  <a:fillRect/>
                </a:stretch>
              </a:blipFill>
            </p:spPr>
            <p:txBody>
              <a:bodyPr/>
              <a:lstStyle/>
              <a:p>
                <a:r>
                  <a:rPr lang="es-MX">
                    <a:noFill/>
                  </a:rPr>
                  <a:t> </a:t>
                </a:r>
              </a:p>
            </p:txBody>
          </p:sp>
        </mc:Fallback>
      </mc:AlternateContent>
      <p:sp>
        <p:nvSpPr>
          <p:cNvPr id="29" name="CuadroTexto 28">
            <a:extLst>
              <a:ext uri="{FF2B5EF4-FFF2-40B4-BE49-F238E27FC236}">
                <a16:creationId xmlns:a16="http://schemas.microsoft.com/office/drawing/2014/main" id="{C40FE01C-7F6E-CE79-741D-212B39648531}"/>
              </a:ext>
            </a:extLst>
          </p:cNvPr>
          <p:cNvSpPr txBox="1"/>
          <p:nvPr/>
        </p:nvSpPr>
        <p:spPr>
          <a:xfrm>
            <a:off x="10414907" y="3147012"/>
            <a:ext cx="145874" cy="307777"/>
          </a:xfrm>
          <a:prstGeom prst="rect">
            <a:avLst/>
          </a:prstGeom>
          <a:noFill/>
        </p:spPr>
        <p:txBody>
          <a:bodyPr wrap="none" lIns="0" tIns="0" rIns="0" bIns="0" rtlCol="0">
            <a:spAutoFit/>
          </a:bodyPr>
          <a:lstStyle/>
          <a:p>
            <a:pPr algn="l"/>
            <a:r>
              <a:rPr lang="es-MX" sz="2000" dirty="0">
                <a:gradFill>
                  <a:gsLst>
                    <a:gs pos="2917">
                      <a:schemeClr val="tx1"/>
                    </a:gs>
                    <a:gs pos="30000">
                      <a:schemeClr val="tx1"/>
                    </a:gs>
                  </a:gsLst>
                  <a:lin ang="5400000" scaled="0"/>
                </a:gradFill>
              </a:rPr>
              <a:t>Z</a:t>
            </a:r>
          </a:p>
        </p:txBody>
      </p:sp>
    </p:spTree>
    <p:extLst>
      <p:ext uri="{BB962C8B-B14F-4D97-AF65-F5344CB8AC3E}">
        <p14:creationId xmlns:p14="http://schemas.microsoft.com/office/powerpoint/2010/main" val="308842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Funciones de costo</a:t>
            </a:r>
          </a:p>
        </p:txBody>
      </p:sp>
      <p:sp>
        <p:nvSpPr>
          <p:cNvPr id="3" name="Marcador de texto 2">
            <a:extLst>
              <a:ext uri="{FF2B5EF4-FFF2-40B4-BE49-F238E27FC236}">
                <a16:creationId xmlns:a16="http://schemas.microsoft.com/office/drawing/2014/main" id="{C57A52F7-1E47-3021-D285-523157AE64CE}"/>
              </a:ext>
            </a:extLst>
          </p:cNvPr>
          <p:cNvSpPr>
            <a:spLocks noGrp="1"/>
          </p:cNvSpPr>
          <p:nvPr>
            <p:ph type="body" sz="quarter" idx="10"/>
          </p:nvPr>
        </p:nvSpPr>
        <p:spPr>
          <a:xfrm>
            <a:off x="584200" y="1435100"/>
            <a:ext cx="5212080" cy="3046988"/>
          </a:xfrm>
        </p:spPr>
        <p:txBody>
          <a:bodyPr/>
          <a:lstStyle/>
          <a:p>
            <a:r>
              <a:rPr lang="es-ES" b="1" dirty="0"/>
              <a:t>Mean </a:t>
            </a:r>
            <a:r>
              <a:rPr lang="es-ES" b="1" dirty="0" err="1"/>
              <a:t>Squared</a:t>
            </a:r>
            <a:r>
              <a:rPr lang="es-ES" b="1" dirty="0"/>
              <a:t> Error (MSE)</a:t>
            </a:r>
          </a:p>
          <a:p>
            <a:pPr>
              <a:spcBef>
                <a:spcPts val="0"/>
              </a:spcBef>
            </a:pPr>
            <a:r>
              <a:rPr lang="es-ES" sz="2000" dirty="0"/>
              <a:t>Error Cuadrático Medio</a:t>
            </a:r>
          </a:p>
          <a:p>
            <a:r>
              <a:rPr lang="es-ES" dirty="0"/>
              <a:t>Promedio de los errores cuadrados entre las predicciones del modelo y los valores reales (etiquetas) en el conjunto de prueba. </a:t>
            </a:r>
            <a:endParaRPr lang="es-MX" dirty="0"/>
          </a:p>
        </p:txBody>
      </p:sp>
      <p:sp>
        <p:nvSpPr>
          <p:cNvPr id="4" name="Marcador de texto 3">
            <a:extLst>
              <a:ext uri="{FF2B5EF4-FFF2-40B4-BE49-F238E27FC236}">
                <a16:creationId xmlns:a16="http://schemas.microsoft.com/office/drawing/2014/main" id="{85B4DA03-083C-7E3C-839B-89385699DCCF}"/>
              </a:ext>
            </a:extLst>
          </p:cNvPr>
          <p:cNvSpPr>
            <a:spLocks noGrp="1"/>
          </p:cNvSpPr>
          <p:nvPr>
            <p:ph type="body" sz="quarter" idx="12"/>
          </p:nvPr>
        </p:nvSpPr>
        <p:spPr>
          <a:xfrm>
            <a:off x="6394703" y="1435100"/>
            <a:ext cx="5212080" cy="3046988"/>
          </a:xfrm>
        </p:spPr>
        <p:txBody>
          <a:bodyPr/>
          <a:lstStyle/>
          <a:p>
            <a:r>
              <a:rPr lang="es-ES" b="1" dirty="0"/>
              <a:t>Mean Absolute Error (MAE)</a:t>
            </a:r>
          </a:p>
          <a:p>
            <a:pPr>
              <a:spcBef>
                <a:spcPts val="0"/>
              </a:spcBef>
            </a:pPr>
            <a:r>
              <a:rPr lang="es-ES" sz="2000" dirty="0"/>
              <a:t>Error Absoluto Medio</a:t>
            </a:r>
          </a:p>
          <a:p>
            <a:r>
              <a:rPr lang="es-ES" dirty="0"/>
              <a:t>Promedio de los valores absolutos de los errores entre las predicciones del modelo y los valores reales en el conjunto de prueba.</a:t>
            </a:r>
            <a:endParaRPr lang="es-MX" dirty="0"/>
          </a:p>
        </p:txBody>
      </p:sp>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8F07AF3F-4C4E-86EF-2039-AA6D51D333B7}"/>
                  </a:ext>
                </a:extLst>
              </p:cNvPr>
              <p:cNvSpPr txBox="1"/>
              <p:nvPr/>
            </p:nvSpPr>
            <p:spPr>
              <a:xfrm>
                <a:off x="584200" y="4698433"/>
                <a:ext cx="5212080" cy="1176219"/>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𝑀𝑆𝐸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sSup>
                            <m:sSupPr>
                              <m:ctrlPr>
                                <a:rPr lang="es-MX" sz="2800" b="0" i="1" smtClean="0">
                                  <a:gradFill>
                                    <a:gsLst>
                                      <a:gs pos="2917">
                                        <a:schemeClr val="tx1"/>
                                      </a:gs>
                                      <a:gs pos="30000">
                                        <a:schemeClr val="tx1"/>
                                      </a:gs>
                                    </a:gsLst>
                                    <a:lin ang="5400000" scaled="0"/>
                                  </a:gradFill>
                                  <a:latin typeface="Cambria Math" panose="02040503050406030204" pitchFamily="18" charset="0"/>
                                </a:rPr>
                              </m:ctrlPr>
                            </m:sSupPr>
                            <m:e>
                              <m:d>
                                <m:dPr>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r>
                                        <a:rPr lang="es-MX" sz="2800" b="0" i="1" smtClean="0">
                                          <a:gradFill>
                                            <a:gsLst>
                                              <a:gs pos="2917">
                                                <a:schemeClr val="tx1"/>
                                              </a:gs>
                                              <a:gs pos="30000">
                                                <a:schemeClr val="tx1"/>
                                              </a:gs>
                                            </a:gsLst>
                                            <a:lin ang="5400000" scaled="0"/>
                                          </a:gradFill>
                                          <a:latin typeface="Cambria Math" panose="02040503050406030204" pitchFamily="18" charset="0"/>
                                        </a:rPr>
                                        <m:t>𝑌</m:t>
                                      </m:r>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r>
                                    <a:rPr lang="es-MX" sz="2800" b="0" i="1" smtClean="0">
                                      <a:gradFill>
                                        <a:gsLst>
                                          <a:gs pos="2917">
                                            <a:schemeClr val="tx1"/>
                                          </a:gs>
                                          <a:gs pos="30000">
                                            <a:schemeClr val="tx1"/>
                                          </a:gs>
                                        </a:gsLst>
                                        <a:lin ang="5400000" scaled="0"/>
                                      </a:gradFill>
                                      <a:latin typeface="Cambria Math" panose="02040503050406030204" pitchFamily="18" charset="0"/>
                                    </a:rPr>
                                    <m:t>−</m:t>
                                  </m:r>
                                  <m:sSub>
                                    <m:sSubPr>
                                      <m:ctrlPr>
                                        <a:rPr lang="es-MX" sz="28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b="0" i="1" smtClean="0">
                                              <a:gradFill>
                                                <a:gsLst>
                                                  <a:gs pos="2917">
                                                    <a:schemeClr val="tx1"/>
                                                  </a:gs>
                                                  <a:gs pos="30000">
                                                    <a:schemeClr val="tx1"/>
                                                  </a:gs>
                                                </a:gsLst>
                                                <a:lin ang="5400000" scaled="0"/>
                                              </a:gradFill>
                                              <a:latin typeface="Cambria Math" panose="02040503050406030204" pitchFamily="18" charset="0"/>
                                            </a:rPr>
                                          </m:ctrlPr>
                                        </m:accPr>
                                        <m:e>
                                          <m:r>
                                            <a:rPr lang="es-MX" sz="2800" b="0" i="1" smtClean="0">
                                              <a:gradFill>
                                                <a:gsLst>
                                                  <a:gs pos="2917">
                                                    <a:schemeClr val="tx1"/>
                                                  </a:gs>
                                                  <a:gs pos="30000">
                                                    <a:schemeClr val="tx1"/>
                                                  </a:gs>
                                                </a:gsLst>
                                                <a:lin ang="5400000" scaled="0"/>
                                              </a:gradFill>
                                              <a:latin typeface="Cambria Math" panose="02040503050406030204" pitchFamily="18" charset="0"/>
                                            </a:rPr>
                                            <m:t>𝑌</m:t>
                                          </m:r>
                                        </m:e>
                                      </m:acc>
                                    </m:e>
                                    <m:sub>
                                      <m:r>
                                        <a:rPr lang="es-MX" sz="2800" b="0" i="1" smtClean="0">
                                          <a:gradFill>
                                            <a:gsLst>
                                              <a:gs pos="2917">
                                                <a:schemeClr val="tx1"/>
                                              </a:gs>
                                              <a:gs pos="30000">
                                                <a:schemeClr val="tx1"/>
                                              </a:gs>
                                            </a:gsLst>
                                            <a:lin ang="5400000" scaled="0"/>
                                          </a:gradFill>
                                          <a:latin typeface="Cambria Math" panose="02040503050406030204" pitchFamily="18" charset="0"/>
                                        </a:rPr>
                                        <m:t>𝑖</m:t>
                                      </m:r>
                                    </m:sub>
                                  </m:sSub>
                                </m:e>
                              </m:d>
                            </m:e>
                            <m:sup>
                              <m:r>
                                <a:rPr lang="es-MX" sz="2800" b="0" i="1" smtClean="0">
                                  <a:gradFill>
                                    <a:gsLst>
                                      <a:gs pos="2917">
                                        <a:schemeClr val="tx1"/>
                                      </a:gs>
                                      <a:gs pos="30000">
                                        <a:schemeClr val="tx1"/>
                                      </a:gs>
                                    </a:gsLst>
                                    <a:lin ang="5400000" scaled="0"/>
                                  </a:gradFill>
                                  <a:latin typeface="Cambria Math" panose="02040503050406030204" pitchFamily="18" charset="0"/>
                                </a:rPr>
                                <m:t>2</m:t>
                              </m:r>
                            </m:sup>
                          </m:sSup>
                        </m:e>
                      </m:nary>
                    </m:oMath>
                  </m:oMathPara>
                </a14:m>
                <a:endParaRPr lang="es-MX" sz="2800" dirty="0" err="1">
                  <a:gradFill>
                    <a:gsLst>
                      <a:gs pos="2917">
                        <a:schemeClr val="tx1"/>
                      </a:gs>
                      <a:gs pos="30000">
                        <a:schemeClr val="tx1"/>
                      </a:gs>
                    </a:gsLst>
                    <a:lin ang="5400000" scaled="0"/>
                  </a:gradFill>
                </a:endParaRPr>
              </a:p>
            </p:txBody>
          </p:sp>
        </mc:Choice>
        <mc:Fallback>
          <p:sp>
            <p:nvSpPr>
              <p:cNvPr id="5" name="CuadroTexto 4">
                <a:extLst>
                  <a:ext uri="{FF2B5EF4-FFF2-40B4-BE49-F238E27FC236}">
                    <a16:creationId xmlns:a16="http://schemas.microsoft.com/office/drawing/2014/main" id="{8F07AF3F-4C4E-86EF-2039-AA6D51D333B7}"/>
                  </a:ext>
                </a:extLst>
              </p:cNvPr>
              <p:cNvSpPr txBox="1">
                <a:spLocks noRot="1" noChangeAspect="1" noMove="1" noResize="1" noEditPoints="1" noAdjustHandles="1" noChangeArrowheads="1" noChangeShapeType="1" noTextEdit="1"/>
              </p:cNvSpPr>
              <p:nvPr/>
            </p:nvSpPr>
            <p:spPr>
              <a:xfrm>
                <a:off x="584200" y="4698433"/>
                <a:ext cx="5212080" cy="1176219"/>
              </a:xfrm>
              <a:prstGeom prst="rect">
                <a:avLst/>
              </a:prstGeom>
              <a:blipFill>
                <a:blip r:embed="rId2"/>
                <a:stretch>
                  <a:fillRect/>
                </a:stretch>
              </a:blipFill>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6" name="CuadroTexto 5">
                <a:extLst>
                  <a:ext uri="{FF2B5EF4-FFF2-40B4-BE49-F238E27FC236}">
                    <a16:creationId xmlns:a16="http://schemas.microsoft.com/office/drawing/2014/main" id="{CEFAD30C-F324-F9F8-CB9A-D01156CA264E}"/>
                  </a:ext>
                </a:extLst>
              </p:cNvPr>
              <p:cNvSpPr txBox="1"/>
              <p:nvPr/>
            </p:nvSpPr>
            <p:spPr>
              <a:xfrm>
                <a:off x="6394703" y="4698433"/>
                <a:ext cx="5212080" cy="117621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s-MX" sz="2800" b="0" i="1" smtClean="0">
                          <a:gradFill>
                            <a:gsLst>
                              <a:gs pos="2917">
                                <a:schemeClr val="tx1"/>
                              </a:gs>
                              <a:gs pos="30000">
                                <a:schemeClr val="tx1"/>
                              </a:gs>
                            </a:gsLst>
                            <a:lin ang="5400000" scaled="0"/>
                          </a:gradFill>
                          <a:latin typeface="Cambria Math" panose="02040503050406030204" pitchFamily="18" charset="0"/>
                        </a:rPr>
                        <m:t>𝑀𝐴𝐸</m:t>
                      </m:r>
                      <m:r>
                        <a:rPr lang="es-MX" sz="2800" b="0" i="1" smtClean="0">
                          <a:gradFill>
                            <a:gsLst>
                              <a:gs pos="2917">
                                <a:schemeClr val="tx1"/>
                              </a:gs>
                              <a:gs pos="30000">
                                <a:schemeClr val="tx1"/>
                              </a:gs>
                            </a:gsLst>
                            <a:lin ang="5400000" scaled="0"/>
                          </a:gradFill>
                          <a:latin typeface="Cambria Math" panose="02040503050406030204" pitchFamily="18" charset="0"/>
                        </a:rPr>
                        <m:t>=</m:t>
                      </m:r>
                      <m:f>
                        <m:fPr>
                          <m:ctrlPr>
                            <a:rPr lang="es-MX" sz="2800" b="0" i="1" smtClean="0">
                              <a:gradFill>
                                <a:gsLst>
                                  <a:gs pos="2917">
                                    <a:schemeClr val="tx1"/>
                                  </a:gs>
                                  <a:gs pos="30000">
                                    <a:schemeClr val="tx1"/>
                                  </a:gs>
                                </a:gsLst>
                                <a:lin ang="5400000" scaled="0"/>
                              </a:gradFill>
                              <a:latin typeface="Cambria Math" panose="02040503050406030204" pitchFamily="18" charset="0"/>
                            </a:rPr>
                          </m:ctrlPr>
                        </m:fPr>
                        <m:num>
                          <m:r>
                            <a:rPr lang="es-MX" sz="2800" b="0" i="1" smtClean="0">
                              <a:gradFill>
                                <a:gsLst>
                                  <a:gs pos="2917">
                                    <a:schemeClr val="tx1"/>
                                  </a:gs>
                                  <a:gs pos="30000">
                                    <a:schemeClr val="tx1"/>
                                  </a:gs>
                                </a:gsLst>
                                <a:lin ang="5400000" scaled="0"/>
                              </a:gradFill>
                              <a:latin typeface="Cambria Math" panose="02040503050406030204" pitchFamily="18" charset="0"/>
                            </a:rPr>
                            <m:t>1</m:t>
                          </m:r>
                        </m:num>
                        <m:den>
                          <m:r>
                            <a:rPr lang="es-MX" sz="2800" b="0" i="1" smtClean="0">
                              <a:gradFill>
                                <a:gsLst>
                                  <a:gs pos="2917">
                                    <a:schemeClr val="tx1"/>
                                  </a:gs>
                                  <a:gs pos="30000">
                                    <a:schemeClr val="tx1"/>
                                  </a:gs>
                                </a:gsLst>
                                <a:lin ang="5400000" scaled="0"/>
                              </a:gradFill>
                              <a:latin typeface="Cambria Math" panose="02040503050406030204" pitchFamily="18" charset="0"/>
                            </a:rPr>
                            <m:t>𝑛</m:t>
                          </m:r>
                        </m:den>
                      </m:f>
                      <m:nary>
                        <m:naryPr>
                          <m:chr m:val="∑"/>
                          <m:ctrlPr>
                            <a:rPr lang="es-MX" sz="2800" b="0" i="1" smtClean="0">
                              <a:gradFill>
                                <a:gsLst>
                                  <a:gs pos="2917">
                                    <a:schemeClr val="tx1"/>
                                  </a:gs>
                                  <a:gs pos="30000">
                                    <a:schemeClr val="tx1"/>
                                  </a:gs>
                                </a:gsLst>
                                <a:lin ang="5400000" scaled="0"/>
                              </a:gradFill>
                              <a:latin typeface="Cambria Math" panose="02040503050406030204" pitchFamily="18" charset="0"/>
                            </a:rPr>
                          </m:ctrlPr>
                        </m:naryPr>
                        <m:sub>
                          <m:r>
                            <m:rPr>
                              <m:brk m:alnAt="23"/>
                            </m:rPr>
                            <a:rPr lang="es-MX" sz="2800" b="0" i="1" smtClean="0">
                              <a:gradFill>
                                <a:gsLst>
                                  <a:gs pos="2917">
                                    <a:schemeClr val="tx1"/>
                                  </a:gs>
                                  <a:gs pos="30000">
                                    <a:schemeClr val="tx1"/>
                                  </a:gs>
                                </a:gsLst>
                                <a:lin ang="5400000" scaled="0"/>
                              </a:gradFill>
                              <a:latin typeface="Cambria Math" panose="02040503050406030204" pitchFamily="18" charset="0"/>
                            </a:rPr>
                            <m:t>𝑖</m:t>
                          </m:r>
                          <m:r>
                            <a:rPr lang="es-MX" sz="2800" b="0" i="1" smtClean="0">
                              <a:gradFill>
                                <a:gsLst>
                                  <a:gs pos="2917">
                                    <a:schemeClr val="tx1"/>
                                  </a:gs>
                                  <a:gs pos="30000">
                                    <a:schemeClr val="tx1"/>
                                  </a:gs>
                                </a:gsLst>
                                <a:lin ang="5400000" scaled="0"/>
                              </a:gradFill>
                              <a:latin typeface="Cambria Math" panose="02040503050406030204" pitchFamily="18" charset="0"/>
                            </a:rPr>
                            <m:t>=1</m:t>
                          </m:r>
                        </m:sub>
                        <m:sup>
                          <m:r>
                            <a:rPr lang="es-MX" sz="2800" b="0" i="1" smtClean="0">
                              <a:gradFill>
                                <a:gsLst>
                                  <a:gs pos="2917">
                                    <a:schemeClr val="tx1"/>
                                  </a:gs>
                                  <a:gs pos="30000">
                                    <a:schemeClr val="tx1"/>
                                  </a:gs>
                                </a:gsLst>
                                <a:lin ang="5400000" scaled="0"/>
                              </a:gradFill>
                              <a:latin typeface="Cambria Math" panose="02040503050406030204" pitchFamily="18" charset="0"/>
                            </a:rPr>
                            <m:t>𝑛</m:t>
                          </m:r>
                        </m:sup>
                        <m:e>
                          <m:d>
                            <m:dPr>
                              <m:begChr m:val="|"/>
                              <m:endChr m:val="|"/>
                              <m:ctrlPr>
                                <a:rPr lang="es-MX" sz="2800" b="0" i="1" smtClean="0">
                                  <a:gradFill>
                                    <a:gsLst>
                                      <a:gs pos="2917">
                                        <a:schemeClr val="tx1"/>
                                      </a:gs>
                                      <a:gs pos="30000">
                                        <a:schemeClr val="tx1"/>
                                      </a:gs>
                                    </a:gsLst>
                                    <a:lin ang="5400000" scaled="0"/>
                                  </a:gradFill>
                                  <a:latin typeface="Cambria Math" panose="02040503050406030204" pitchFamily="18" charset="0"/>
                                </a:rPr>
                              </m:ctrlPr>
                            </m:dPr>
                            <m:e>
                              <m:sSub>
                                <m:sSubPr>
                                  <m:ctrlPr>
                                    <a:rPr lang="es-MX" sz="2800" i="1">
                                      <a:gradFill>
                                        <a:gsLst>
                                          <a:gs pos="2917">
                                            <a:schemeClr val="tx1"/>
                                          </a:gs>
                                          <a:gs pos="30000">
                                            <a:schemeClr val="tx1"/>
                                          </a:gs>
                                        </a:gsLst>
                                        <a:lin ang="5400000" scaled="0"/>
                                      </a:gradFill>
                                      <a:latin typeface="Cambria Math" panose="02040503050406030204" pitchFamily="18" charset="0"/>
                                    </a:rPr>
                                  </m:ctrlPr>
                                </m:sSubPr>
                                <m:e>
                                  <m:r>
                                    <a:rPr lang="es-MX" sz="2800" i="1">
                                      <a:gradFill>
                                        <a:gsLst>
                                          <a:gs pos="2917">
                                            <a:schemeClr val="tx1"/>
                                          </a:gs>
                                          <a:gs pos="30000">
                                            <a:schemeClr val="tx1"/>
                                          </a:gs>
                                        </a:gsLst>
                                        <a:lin ang="5400000" scaled="0"/>
                                      </a:gradFill>
                                      <a:latin typeface="Cambria Math" panose="02040503050406030204" pitchFamily="18" charset="0"/>
                                    </a:rPr>
                                    <m:t>𝑌</m:t>
                                  </m:r>
                                </m:e>
                                <m:sub>
                                  <m:r>
                                    <a:rPr lang="es-MX" sz="2800" i="1">
                                      <a:gradFill>
                                        <a:gsLst>
                                          <a:gs pos="2917">
                                            <a:schemeClr val="tx1"/>
                                          </a:gs>
                                          <a:gs pos="30000">
                                            <a:schemeClr val="tx1"/>
                                          </a:gs>
                                        </a:gsLst>
                                        <a:lin ang="5400000" scaled="0"/>
                                      </a:gradFill>
                                      <a:latin typeface="Cambria Math" panose="02040503050406030204" pitchFamily="18" charset="0"/>
                                    </a:rPr>
                                    <m:t>𝑖</m:t>
                                  </m:r>
                                </m:sub>
                              </m:sSub>
                              <m:r>
                                <a:rPr lang="es-MX" sz="2800" i="1">
                                  <a:gradFill>
                                    <a:gsLst>
                                      <a:gs pos="2917">
                                        <a:schemeClr val="tx1"/>
                                      </a:gs>
                                      <a:gs pos="30000">
                                        <a:schemeClr val="tx1"/>
                                      </a:gs>
                                    </a:gsLst>
                                    <a:lin ang="5400000" scaled="0"/>
                                  </a:gradFill>
                                  <a:latin typeface="Cambria Math" panose="02040503050406030204" pitchFamily="18" charset="0"/>
                                </a:rPr>
                                <m:t>−</m:t>
                              </m:r>
                              <m:sSub>
                                <m:sSubPr>
                                  <m:ctrlPr>
                                    <a:rPr lang="es-MX" sz="2800" i="1">
                                      <a:gradFill>
                                        <a:gsLst>
                                          <a:gs pos="2917">
                                            <a:schemeClr val="tx1"/>
                                          </a:gs>
                                          <a:gs pos="30000">
                                            <a:schemeClr val="tx1"/>
                                          </a:gs>
                                        </a:gsLst>
                                        <a:lin ang="5400000" scaled="0"/>
                                      </a:gradFill>
                                      <a:latin typeface="Cambria Math" panose="02040503050406030204" pitchFamily="18" charset="0"/>
                                    </a:rPr>
                                  </m:ctrlPr>
                                </m:sSubPr>
                                <m:e>
                                  <m:acc>
                                    <m:accPr>
                                      <m:chr m:val="̂"/>
                                      <m:ctrlPr>
                                        <a:rPr lang="es-MX" sz="2800" i="1">
                                          <a:gradFill>
                                            <a:gsLst>
                                              <a:gs pos="2917">
                                                <a:schemeClr val="tx1"/>
                                              </a:gs>
                                              <a:gs pos="30000">
                                                <a:schemeClr val="tx1"/>
                                              </a:gs>
                                            </a:gsLst>
                                            <a:lin ang="5400000" scaled="0"/>
                                          </a:gradFill>
                                          <a:latin typeface="Cambria Math" panose="02040503050406030204" pitchFamily="18" charset="0"/>
                                        </a:rPr>
                                      </m:ctrlPr>
                                    </m:accPr>
                                    <m:e>
                                      <m:r>
                                        <a:rPr lang="es-MX" sz="2800" i="1">
                                          <a:gradFill>
                                            <a:gsLst>
                                              <a:gs pos="2917">
                                                <a:schemeClr val="tx1"/>
                                              </a:gs>
                                              <a:gs pos="30000">
                                                <a:schemeClr val="tx1"/>
                                              </a:gs>
                                            </a:gsLst>
                                            <a:lin ang="5400000" scaled="0"/>
                                          </a:gradFill>
                                          <a:latin typeface="Cambria Math" panose="02040503050406030204" pitchFamily="18" charset="0"/>
                                        </a:rPr>
                                        <m:t>𝑌</m:t>
                                      </m:r>
                                    </m:e>
                                  </m:acc>
                                </m:e>
                                <m:sub>
                                  <m:r>
                                    <a:rPr lang="es-MX" sz="2800" i="1">
                                      <a:gradFill>
                                        <a:gsLst>
                                          <a:gs pos="2917">
                                            <a:schemeClr val="tx1"/>
                                          </a:gs>
                                          <a:gs pos="30000">
                                            <a:schemeClr val="tx1"/>
                                          </a:gs>
                                        </a:gsLst>
                                        <a:lin ang="5400000" scaled="0"/>
                                      </a:gradFill>
                                      <a:latin typeface="Cambria Math" panose="02040503050406030204" pitchFamily="18" charset="0"/>
                                    </a:rPr>
                                    <m:t>𝑖</m:t>
                                  </m:r>
                                </m:sub>
                              </m:sSub>
                            </m:e>
                          </m:d>
                        </m:e>
                      </m:nary>
                    </m:oMath>
                  </m:oMathPara>
                </a14:m>
                <a:endParaRPr lang="es-MX" sz="2800" dirty="0" err="1">
                  <a:gradFill>
                    <a:gsLst>
                      <a:gs pos="2917">
                        <a:schemeClr val="tx1"/>
                      </a:gs>
                      <a:gs pos="30000">
                        <a:schemeClr val="tx1"/>
                      </a:gs>
                    </a:gsLst>
                    <a:lin ang="5400000" scaled="0"/>
                  </a:gradFill>
                </a:endParaRPr>
              </a:p>
            </p:txBody>
          </p:sp>
        </mc:Choice>
        <mc:Fallback>
          <p:sp>
            <p:nvSpPr>
              <p:cNvPr id="6" name="CuadroTexto 5">
                <a:extLst>
                  <a:ext uri="{FF2B5EF4-FFF2-40B4-BE49-F238E27FC236}">
                    <a16:creationId xmlns:a16="http://schemas.microsoft.com/office/drawing/2014/main" id="{CEFAD30C-F324-F9F8-CB9A-D01156CA264E}"/>
                  </a:ext>
                </a:extLst>
              </p:cNvPr>
              <p:cNvSpPr txBox="1">
                <a:spLocks noRot="1" noChangeAspect="1" noMove="1" noResize="1" noEditPoints="1" noAdjustHandles="1" noChangeArrowheads="1" noChangeShapeType="1" noTextEdit="1"/>
              </p:cNvSpPr>
              <p:nvPr/>
            </p:nvSpPr>
            <p:spPr>
              <a:xfrm>
                <a:off x="6394703" y="4698433"/>
                <a:ext cx="5212080" cy="1176219"/>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18925297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43E9FB-1AC0-76F4-0659-2A7B2D8093A1}"/>
              </a:ext>
            </a:extLst>
          </p:cNvPr>
          <p:cNvSpPr>
            <a:spLocks noGrp="1"/>
          </p:cNvSpPr>
          <p:nvPr>
            <p:ph type="title"/>
          </p:nvPr>
        </p:nvSpPr>
        <p:spPr/>
        <p:txBody>
          <a:bodyPr/>
          <a:lstStyle/>
          <a:p>
            <a:r>
              <a:rPr lang="es-MX" dirty="0"/>
              <a:t>Función de costo de la función sigmoide</a:t>
            </a:r>
          </a:p>
        </p:txBody>
      </p:sp>
      <p:sp>
        <p:nvSpPr>
          <p:cNvPr id="6" name="Marcador de contenido 5">
            <a:extLst>
              <a:ext uri="{FF2B5EF4-FFF2-40B4-BE49-F238E27FC236}">
                <a16:creationId xmlns:a16="http://schemas.microsoft.com/office/drawing/2014/main" id="{598C1210-975B-D097-9A54-1D68F35C0E43}"/>
              </a:ext>
            </a:extLst>
          </p:cNvPr>
          <p:cNvSpPr>
            <a:spLocks noGrp="1"/>
          </p:cNvSpPr>
          <p:nvPr>
            <p:ph type="body" sz="quarter" idx="10"/>
          </p:nvPr>
        </p:nvSpPr>
        <p:spPr/>
        <p:txBody>
          <a:bodyPr/>
          <a:lstStyle/>
          <a:p>
            <a:pPr marL="0" indent="0">
              <a:buNone/>
            </a:pPr>
            <a:r>
              <a:rPr lang="es-ES" dirty="0"/>
              <a:t>Penaliza las predicciones incorrectas del modelo al compararlas con las etiquetas reales.</a:t>
            </a:r>
          </a:p>
          <a:p>
            <a:pPr marL="0" indent="0">
              <a:buNone/>
            </a:pPr>
            <a:r>
              <a:rPr lang="es-ES" dirty="0"/>
              <a:t>Se utiliza en el proceso de entrenamiento para ajustar los parámetros del modelo para que haga predicciones más precisas.</a:t>
            </a:r>
            <a:endParaRPr lang="es-MX" dirty="0"/>
          </a:p>
        </p:txBody>
      </p:sp>
      <p:pic>
        <p:nvPicPr>
          <p:cNvPr id="3" name="Imagen 2">
            <a:extLst>
              <a:ext uri="{FF2B5EF4-FFF2-40B4-BE49-F238E27FC236}">
                <a16:creationId xmlns:a16="http://schemas.microsoft.com/office/drawing/2014/main" id="{19A2DB42-1DDA-74C8-E196-988F0CDDEF00}"/>
              </a:ext>
            </a:extLst>
          </p:cNvPr>
          <p:cNvPicPr>
            <a:picLocks noChangeAspect="1"/>
          </p:cNvPicPr>
          <p:nvPr/>
        </p:nvPicPr>
        <p:blipFill rotWithShape="1">
          <a:blip r:embed="rId2"/>
          <a:srcRect t="31933" r="42111" b="44885"/>
          <a:stretch/>
        </p:blipFill>
        <p:spPr>
          <a:xfrm>
            <a:off x="1845733" y="3563796"/>
            <a:ext cx="8495454" cy="647784"/>
          </a:xfrm>
          <a:prstGeom prst="rect">
            <a:avLst/>
          </a:prstGeom>
        </p:spPr>
      </p:pic>
      <p:pic>
        <p:nvPicPr>
          <p:cNvPr id="4" name="Imagen 3">
            <a:extLst>
              <a:ext uri="{FF2B5EF4-FFF2-40B4-BE49-F238E27FC236}">
                <a16:creationId xmlns:a16="http://schemas.microsoft.com/office/drawing/2014/main" id="{28DC89F8-53B4-415A-EDF1-5FDDD1739FFF}"/>
              </a:ext>
            </a:extLst>
          </p:cNvPr>
          <p:cNvPicPr>
            <a:picLocks noChangeAspect="1"/>
          </p:cNvPicPr>
          <p:nvPr/>
        </p:nvPicPr>
        <p:blipFill>
          <a:blip r:embed="rId3"/>
          <a:stretch>
            <a:fillRect/>
          </a:stretch>
        </p:blipFill>
        <p:spPr>
          <a:xfrm>
            <a:off x="3554049" y="4454720"/>
            <a:ext cx="4724664" cy="1417400"/>
          </a:xfrm>
          <a:prstGeom prst="rect">
            <a:avLst/>
          </a:prstGeom>
        </p:spPr>
      </p:pic>
    </p:spTree>
    <p:extLst>
      <p:ext uri="{BB962C8B-B14F-4D97-AF65-F5344CB8AC3E}">
        <p14:creationId xmlns:p14="http://schemas.microsoft.com/office/powerpoint/2010/main" val="32850462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861774"/>
          </a:xfrm>
        </p:spPr>
        <p:txBody>
          <a:bodyPr/>
          <a:lstStyle/>
          <a:p>
            <a:pPr marL="0" indent="0">
              <a:buNone/>
            </a:pPr>
            <a:r>
              <a:rPr lang="es-ES" dirty="0"/>
              <a:t>Encontrar los valores de los parámetros del modelo que minimizan la función de costo.</a:t>
            </a:r>
            <a:endParaRPr lang="es-MX" dirty="0"/>
          </a:p>
        </p:txBody>
      </p:sp>
      <p:pic>
        <p:nvPicPr>
          <p:cNvPr id="1026" name="Picture 2" descr="Saugat Bhattarai | Data Science, Machine Learning and Computer Vision">
            <a:extLst>
              <a:ext uri="{FF2B5EF4-FFF2-40B4-BE49-F238E27FC236}">
                <a16:creationId xmlns:a16="http://schemas.microsoft.com/office/drawing/2014/main" id="{EB37FD0C-5ADB-3D79-7413-5EBF3D136E4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978735" y="2721570"/>
            <a:ext cx="5389611" cy="335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4716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Optimización de la función de costo</a:t>
            </a:r>
            <a:endParaRPr lang="es-MX" dirty="0"/>
          </a:p>
        </p:txBody>
      </p:sp>
      <p:sp>
        <p:nvSpPr>
          <p:cNvPr id="5" name="Marcador de texto 4">
            <a:extLst>
              <a:ext uri="{FF2B5EF4-FFF2-40B4-BE49-F238E27FC236}">
                <a16:creationId xmlns:a16="http://schemas.microsoft.com/office/drawing/2014/main" id="{B4AC0696-A8C0-5069-EA81-8C45A55CF856}"/>
              </a:ext>
            </a:extLst>
          </p:cNvPr>
          <p:cNvSpPr>
            <a:spLocks noGrp="1"/>
          </p:cNvSpPr>
          <p:nvPr>
            <p:ph type="body" sz="quarter" idx="10"/>
          </p:nvPr>
        </p:nvSpPr>
        <p:spPr>
          <a:xfrm>
            <a:off x="584200" y="1435497"/>
            <a:ext cx="11018520" cy="4395049"/>
          </a:xfrm>
        </p:spPr>
        <p:txBody>
          <a:bodyPr/>
          <a:lstStyle/>
          <a:p>
            <a:pPr marL="514350" indent="-514350">
              <a:buFont typeface="+mj-lt"/>
              <a:buAutoNum type="arabicPeriod"/>
            </a:pPr>
            <a:r>
              <a:rPr lang="es-ES" dirty="0"/>
              <a:t>Elección de una función de costo</a:t>
            </a:r>
          </a:p>
          <a:p>
            <a:pPr marL="514350" indent="-514350">
              <a:buFont typeface="+mj-lt"/>
              <a:buAutoNum type="arabicPeriod"/>
            </a:pPr>
            <a:r>
              <a:rPr lang="es-ES" dirty="0"/>
              <a:t>Inicialización de parámetros con valores aleatorios.</a:t>
            </a:r>
          </a:p>
          <a:p>
            <a:pPr marL="514350" indent="-514350">
              <a:buFont typeface="+mj-lt"/>
              <a:buAutoNum type="arabicPeriod"/>
            </a:pPr>
            <a:r>
              <a:rPr lang="es-ES" dirty="0"/>
              <a:t>Cálculo del gradiente de la función costo. </a:t>
            </a:r>
          </a:p>
          <a:p>
            <a:pPr marL="514350" indent="-514350">
              <a:buFont typeface="+mj-lt"/>
              <a:buAutoNum type="arabicPeriod"/>
            </a:pPr>
            <a:r>
              <a:rPr lang="es-ES" dirty="0"/>
              <a:t>Actualización de parámetros</a:t>
            </a:r>
          </a:p>
          <a:p>
            <a:pPr marL="514350" indent="-514350">
              <a:buFont typeface="+mj-lt"/>
              <a:buAutoNum type="arabicPeriod"/>
            </a:pPr>
            <a:r>
              <a:rPr lang="es-ES" dirty="0"/>
              <a:t>Convergencia / número fijo de iteraciones.</a:t>
            </a:r>
          </a:p>
          <a:p>
            <a:pPr marL="514350" indent="-514350">
              <a:buFont typeface="+mj-lt"/>
              <a:buAutoNum type="arabicPeriod"/>
            </a:pPr>
            <a:r>
              <a:rPr lang="es-ES" dirty="0"/>
              <a:t>Evaluación del modelo sobre un conjunto de prueba.</a:t>
            </a:r>
          </a:p>
          <a:p>
            <a:pPr marL="514350" indent="-514350">
              <a:buFont typeface="+mj-lt"/>
              <a:buAutoNum type="arabicPeriod"/>
            </a:pPr>
            <a:r>
              <a:rPr lang="es-ES" dirty="0"/>
              <a:t>Ajuste de </a:t>
            </a:r>
            <a:r>
              <a:rPr lang="es-ES" dirty="0" err="1"/>
              <a:t>hiperparámetros</a:t>
            </a:r>
            <a:r>
              <a:rPr lang="es-ES" dirty="0"/>
              <a:t> (tasa de aprendizaje o la arquitectura del modelo)</a:t>
            </a:r>
            <a:br>
              <a:rPr lang="es-ES" dirty="0"/>
            </a:br>
            <a:endParaRPr lang="es-MX" dirty="0"/>
          </a:p>
        </p:txBody>
      </p:sp>
    </p:spTree>
    <p:extLst>
      <p:ext uri="{BB962C8B-B14F-4D97-AF65-F5344CB8AC3E}">
        <p14:creationId xmlns:p14="http://schemas.microsoft.com/office/powerpoint/2010/main" val="30644547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A316E-FE5B-F22B-936B-048C742D05DB}"/>
              </a:ext>
            </a:extLst>
          </p:cNvPr>
          <p:cNvSpPr>
            <a:spLocks noGrp="1"/>
          </p:cNvSpPr>
          <p:nvPr>
            <p:ph type="title"/>
          </p:nvPr>
        </p:nvSpPr>
        <p:spPr/>
        <p:txBody>
          <a:bodyPr/>
          <a:lstStyle/>
          <a:p>
            <a:r>
              <a:rPr lang="es-MX"/>
              <a:t>Gradient descent</a:t>
            </a:r>
            <a:endParaRPr lang="es-MX" dirty="0"/>
          </a:p>
        </p:txBody>
      </p:sp>
      <p:sp>
        <p:nvSpPr>
          <p:cNvPr id="3" name="Marcador de texto 2">
            <a:extLst>
              <a:ext uri="{FF2B5EF4-FFF2-40B4-BE49-F238E27FC236}">
                <a16:creationId xmlns:a16="http://schemas.microsoft.com/office/drawing/2014/main" id="{105297CB-2D3B-D76B-71C3-72867A6CF411}"/>
              </a:ext>
            </a:extLst>
          </p:cNvPr>
          <p:cNvSpPr>
            <a:spLocks noGrp="1"/>
          </p:cNvSpPr>
          <p:nvPr>
            <p:ph type="body" sz="quarter" idx="10"/>
          </p:nvPr>
        </p:nvSpPr>
        <p:spPr/>
        <p:txBody>
          <a:bodyPr/>
          <a:lstStyle/>
          <a:p>
            <a:r>
              <a:rPr lang="es-ES" dirty="0"/>
              <a:t>Se calcula el gradiente (o la derivada) de la función de costo con respecto a los parámetros del modelo. </a:t>
            </a:r>
          </a:p>
          <a:p>
            <a:r>
              <a:rPr lang="es-ES" dirty="0"/>
              <a:t>El gradiente indica la dirección y la magnitud del cambio necesario en los parámetros para reducir la función de costo.</a:t>
            </a:r>
          </a:p>
          <a:p>
            <a:endParaRPr lang="es-MX" dirty="0"/>
          </a:p>
        </p:txBody>
      </p:sp>
      <p:pic>
        <p:nvPicPr>
          <p:cNvPr id="2050" name="Picture 2" descr="On Why Gradient Descent is Even Needed | by Daniel Burkhardt Cerigo | Medium">
            <a:extLst>
              <a:ext uri="{FF2B5EF4-FFF2-40B4-BE49-F238E27FC236}">
                <a16:creationId xmlns:a16="http://schemas.microsoft.com/office/drawing/2014/main" id="{91AB18CF-9C8C-1D9E-7CF0-668A392BD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821" y="3429000"/>
            <a:ext cx="4943995"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9395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E8D1B5-93A0-8FAB-9AB8-7E057045DF88}"/>
              </a:ext>
            </a:extLst>
          </p:cNvPr>
          <p:cNvSpPr>
            <a:spLocks noGrp="1"/>
          </p:cNvSpPr>
          <p:nvPr>
            <p:ph type="title"/>
          </p:nvPr>
        </p:nvSpPr>
        <p:spPr/>
        <p:txBody>
          <a:bodyPr/>
          <a:lstStyle/>
          <a:p>
            <a:r>
              <a:rPr lang="es-MX" dirty="0"/>
              <a:t>Tasa de aprendizaje</a:t>
            </a:r>
          </a:p>
        </p:txBody>
      </p:sp>
      <p:sp>
        <p:nvSpPr>
          <p:cNvPr id="3" name="Marcador de texto 2">
            <a:extLst>
              <a:ext uri="{FF2B5EF4-FFF2-40B4-BE49-F238E27FC236}">
                <a16:creationId xmlns:a16="http://schemas.microsoft.com/office/drawing/2014/main" id="{B9F1B1C5-8F87-8AE9-91AC-94FEFF4B8441}"/>
              </a:ext>
            </a:extLst>
          </p:cNvPr>
          <p:cNvSpPr>
            <a:spLocks noGrp="1"/>
          </p:cNvSpPr>
          <p:nvPr>
            <p:ph type="body" sz="quarter" idx="10"/>
          </p:nvPr>
        </p:nvSpPr>
        <p:spPr>
          <a:xfrm>
            <a:off x="584200" y="1435497"/>
            <a:ext cx="11018520" cy="861774"/>
          </a:xfrm>
        </p:spPr>
        <p:txBody>
          <a:bodyPr/>
          <a:lstStyle/>
          <a:p>
            <a:pPr marL="0" indent="0">
              <a:buNone/>
            </a:pPr>
            <a:r>
              <a:rPr lang="es-ES" dirty="0"/>
              <a:t>La dirección y la magnitud del cambio están determinadas por el gradiente y la tasa de aprendizaje, que es un </a:t>
            </a:r>
            <a:r>
              <a:rPr lang="es-ES" dirty="0" err="1"/>
              <a:t>hiperparámetro</a:t>
            </a:r>
            <a:r>
              <a:rPr lang="es-ES" dirty="0"/>
              <a:t> ajustable.</a:t>
            </a:r>
          </a:p>
        </p:txBody>
      </p:sp>
      <p:pic>
        <p:nvPicPr>
          <p:cNvPr id="4" name="proportional-to-slope">
            <a:hlinkClick r:id="" action="ppaction://media"/>
            <a:extLst>
              <a:ext uri="{FF2B5EF4-FFF2-40B4-BE49-F238E27FC236}">
                <a16:creationId xmlns:a16="http://schemas.microsoft.com/office/drawing/2014/main" id="{BD54D55B-13CC-DB0F-0631-3A57D267ED6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3181692" y="2540703"/>
            <a:ext cx="6612979" cy="3720000"/>
          </a:xfrm>
        </p:spPr>
      </p:pic>
    </p:spTree>
    <p:extLst>
      <p:ext uri="{BB962C8B-B14F-4D97-AF65-F5344CB8AC3E}">
        <p14:creationId xmlns:p14="http://schemas.microsoft.com/office/powerpoint/2010/main" val="3425272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Contenido</a:t>
            </a:r>
            <a:r>
              <a:rPr lang="en-US" dirty="0"/>
              <a:t> del taller</a:t>
            </a:r>
          </a:p>
        </p:txBody>
      </p:sp>
      <p:sp>
        <p:nvSpPr>
          <p:cNvPr id="6" name="Text Placeholder 5"/>
          <p:cNvSpPr>
            <a:spLocks noGrp="1"/>
          </p:cNvSpPr>
          <p:nvPr>
            <p:ph type="body" sz="quarter" idx="10"/>
          </p:nvPr>
        </p:nvSpPr>
        <p:spPr>
          <a:xfrm>
            <a:off x="586390" y="1434370"/>
            <a:ext cx="11018520" cy="1465016"/>
          </a:xfrm>
        </p:spPr>
        <p:txBody>
          <a:bodyPr/>
          <a:lstStyle/>
          <a:p>
            <a:r>
              <a:rPr lang="en-US" dirty="0" err="1"/>
              <a:t>Presentación</a:t>
            </a:r>
            <a:r>
              <a:rPr lang="en-US" dirty="0"/>
              <a:t> de </a:t>
            </a:r>
            <a:r>
              <a:rPr lang="en-US" dirty="0" err="1"/>
              <a:t>introducción</a:t>
            </a:r>
            <a:r>
              <a:rPr lang="en-US" dirty="0"/>
              <a:t> a las redes </a:t>
            </a:r>
            <a:r>
              <a:rPr lang="en-US" dirty="0" err="1"/>
              <a:t>neuronales</a:t>
            </a:r>
            <a:r>
              <a:rPr lang="en-US" dirty="0"/>
              <a:t>.</a:t>
            </a:r>
          </a:p>
          <a:p>
            <a:r>
              <a:rPr lang="en-US" dirty="0"/>
              <a:t>Hoja de </a:t>
            </a:r>
            <a:r>
              <a:rPr lang="en-US" dirty="0" err="1"/>
              <a:t>trabajo</a:t>
            </a:r>
            <a:r>
              <a:rPr lang="en-US" dirty="0"/>
              <a:t>: </a:t>
            </a:r>
            <a:r>
              <a:rPr lang="en-US" dirty="0" err="1"/>
              <a:t>Jupyter</a:t>
            </a:r>
            <a:r>
              <a:rPr lang="en-US" dirty="0"/>
              <a:t> Notebook</a:t>
            </a:r>
          </a:p>
          <a:p>
            <a:r>
              <a:rPr lang="en-US" dirty="0"/>
              <a:t>https://bit.ly/3PukSyh</a:t>
            </a:r>
          </a:p>
        </p:txBody>
      </p:sp>
      <p:pic>
        <p:nvPicPr>
          <p:cNvPr id="8" name="Imagen 7" descr="Código QR&#10;&#10;Descripción generada automáticamente">
            <a:extLst>
              <a:ext uri="{FF2B5EF4-FFF2-40B4-BE49-F238E27FC236}">
                <a16:creationId xmlns:a16="http://schemas.microsoft.com/office/drawing/2014/main" id="{1DDF10DD-D435-F3C9-08EA-DD3B3FA05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90" y="3143529"/>
            <a:ext cx="2455390" cy="3027496"/>
          </a:xfrm>
          <a:prstGeom prst="rect">
            <a:avLst/>
          </a:prstGeom>
        </p:spPr>
      </p:pic>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Objetivos</a:t>
            </a:r>
            <a:r>
              <a:rPr lang="en-US" dirty="0"/>
              <a:t> del taller</a:t>
            </a:r>
          </a:p>
        </p:txBody>
      </p:sp>
      <p:sp>
        <p:nvSpPr>
          <p:cNvPr id="6" name="Text Placeholder 5"/>
          <p:cNvSpPr>
            <a:spLocks noGrp="1"/>
          </p:cNvSpPr>
          <p:nvPr>
            <p:ph type="body" sz="quarter" idx="10"/>
          </p:nvPr>
        </p:nvSpPr>
        <p:spPr>
          <a:xfrm>
            <a:off x="586390" y="1434370"/>
            <a:ext cx="11018520" cy="1982081"/>
          </a:xfrm>
        </p:spPr>
        <p:txBody>
          <a:bodyPr/>
          <a:lstStyle/>
          <a:p>
            <a:r>
              <a:rPr lang="es-ES" dirty="0"/>
              <a:t>Comprender los conceptos básicos de las redes neuronales</a:t>
            </a:r>
          </a:p>
          <a:p>
            <a:endParaRPr lang="es-ES" dirty="0"/>
          </a:p>
          <a:p>
            <a:r>
              <a:rPr lang="es-MX" dirty="0"/>
              <a:t>Aplicar</a:t>
            </a:r>
            <a:r>
              <a:rPr lang="en-US" dirty="0"/>
              <a:t> </a:t>
            </a:r>
            <a:r>
              <a:rPr lang="en-US" dirty="0" err="1"/>
              <a:t>los</a:t>
            </a:r>
            <a:r>
              <a:rPr lang="en-US" dirty="0"/>
              <a:t> </a:t>
            </a:r>
            <a:r>
              <a:rPr lang="en-US" dirty="0" err="1"/>
              <a:t>conceptos</a:t>
            </a:r>
            <a:r>
              <a:rPr lang="en-US" dirty="0"/>
              <a:t> a </a:t>
            </a:r>
            <a:r>
              <a:rPr lang="en-US" dirty="0" err="1"/>
              <a:t>través</a:t>
            </a:r>
            <a:r>
              <a:rPr lang="en-US" dirty="0"/>
              <a:t> de un </a:t>
            </a:r>
            <a:r>
              <a:rPr lang="en-US" dirty="0" err="1"/>
              <a:t>ejemplo</a:t>
            </a:r>
            <a:r>
              <a:rPr lang="en-US" dirty="0"/>
              <a:t> </a:t>
            </a:r>
            <a:r>
              <a:rPr lang="en-US" dirty="0" err="1"/>
              <a:t>práctico</a:t>
            </a:r>
            <a:endParaRPr lang="en-US" dirty="0"/>
          </a:p>
          <a:p>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Importancia</a:t>
            </a:r>
            <a:r>
              <a:rPr lang="en-US" dirty="0"/>
              <a:t> de la IA </a:t>
            </a:r>
            <a:r>
              <a:rPr lang="en-US" dirty="0" err="1"/>
              <a:t>en</a:t>
            </a:r>
            <a:r>
              <a:rPr lang="en-US" dirty="0"/>
              <a:t> la </a:t>
            </a:r>
            <a:r>
              <a:rPr lang="en-US" dirty="0" err="1"/>
              <a:t>actualidad</a:t>
            </a:r>
            <a:endParaRPr lang="en-US" dirty="0"/>
          </a:p>
        </p:txBody>
      </p:sp>
      <p:sp>
        <p:nvSpPr>
          <p:cNvPr id="6" name="Text Placeholder 5"/>
          <p:cNvSpPr>
            <a:spLocks noGrp="1"/>
          </p:cNvSpPr>
          <p:nvPr>
            <p:ph type="body" sz="quarter" idx="10"/>
          </p:nvPr>
        </p:nvSpPr>
        <p:spPr>
          <a:xfrm>
            <a:off x="584200" y="1435497"/>
            <a:ext cx="11018520" cy="4345805"/>
          </a:xfrm>
        </p:spPr>
        <p:txBody>
          <a:bodyPr/>
          <a:lstStyle/>
          <a:p>
            <a:r>
              <a:rPr lang="es-ES" dirty="0"/>
              <a:t>Transporte</a:t>
            </a:r>
          </a:p>
          <a:p>
            <a:pPr lvl="1"/>
            <a:r>
              <a:rPr lang="es-ES" dirty="0"/>
              <a:t>Optimización de rutas y logística</a:t>
            </a:r>
          </a:p>
          <a:p>
            <a:r>
              <a:rPr lang="es-ES" dirty="0"/>
              <a:t>Manufactura</a:t>
            </a:r>
          </a:p>
          <a:p>
            <a:pPr lvl="1"/>
            <a:r>
              <a:rPr lang="es-ES" dirty="0"/>
              <a:t>Automatización de procesos</a:t>
            </a:r>
          </a:p>
          <a:p>
            <a:r>
              <a:rPr lang="es-ES" dirty="0"/>
              <a:t>Salud</a:t>
            </a:r>
          </a:p>
          <a:p>
            <a:pPr lvl="1"/>
            <a:r>
              <a:rPr lang="es-ES" dirty="0"/>
              <a:t>Diagnóstico médico</a:t>
            </a:r>
          </a:p>
          <a:p>
            <a:r>
              <a:rPr lang="es-ES" dirty="0"/>
              <a:t>Comunicaciones</a:t>
            </a:r>
          </a:p>
          <a:p>
            <a:pPr lvl="1"/>
            <a:r>
              <a:rPr lang="es-ES" dirty="0"/>
              <a:t>Procesamiento de lenguaje natural</a:t>
            </a:r>
          </a:p>
          <a:p>
            <a:pPr lvl="1"/>
            <a:r>
              <a:rPr lang="es-ES" dirty="0"/>
              <a:t>Traducción automática</a:t>
            </a:r>
          </a:p>
          <a:p>
            <a:pPr lvl="1"/>
            <a:r>
              <a:rPr lang="es-ES" dirty="0"/>
              <a:t>Recomendaciones personalizadas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8A986-5CAA-61CE-2EC4-4051E89DE461}"/>
              </a:ext>
            </a:extLst>
          </p:cNvPr>
          <p:cNvSpPr>
            <a:spLocks noGrp="1"/>
          </p:cNvSpPr>
          <p:nvPr>
            <p:ph type="title"/>
          </p:nvPr>
        </p:nvSpPr>
        <p:spPr/>
        <p:txBody>
          <a:bodyPr/>
          <a:lstStyle/>
          <a:p>
            <a:r>
              <a:rPr lang="es-MX" dirty="0"/>
              <a:t>Predicciones y regresión lineal</a:t>
            </a:r>
          </a:p>
        </p:txBody>
      </p:sp>
      <p:sp>
        <p:nvSpPr>
          <p:cNvPr id="3" name="Marcador de texto 2">
            <a:extLst>
              <a:ext uri="{FF2B5EF4-FFF2-40B4-BE49-F238E27FC236}">
                <a16:creationId xmlns:a16="http://schemas.microsoft.com/office/drawing/2014/main" id="{D177B675-D45C-1ECC-8098-E2DC419CEE1D}"/>
              </a:ext>
            </a:extLst>
          </p:cNvPr>
          <p:cNvSpPr>
            <a:spLocks noGrp="1"/>
          </p:cNvSpPr>
          <p:nvPr>
            <p:ph type="body" sz="quarter" idx="10"/>
          </p:nvPr>
        </p:nvSpPr>
        <p:spPr/>
        <p:txBody>
          <a:bodyPr/>
          <a:lstStyle/>
          <a:p>
            <a:endParaRPr lang="es-MX"/>
          </a:p>
        </p:txBody>
      </p:sp>
      <p:pic>
        <p:nvPicPr>
          <p:cNvPr id="2052" name="Picture 4" descr="House Price Prediction">
            <a:extLst>
              <a:ext uri="{FF2B5EF4-FFF2-40B4-BE49-F238E27FC236}">
                <a16:creationId xmlns:a16="http://schemas.microsoft.com/office/drawing/2014/main" id="{C6633619-B2A2-794B-ECC2-87B711405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880" y="1690688"/>
            <a:ext cx="5984240" cy="445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267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CD1F3A-0F85-E81F-9396-3C9F709B9841}"/>
              </a:ext>
            </a:extLst>
          </p:cNvPr>
          <p:cNvSpPr>
            <a:spLocks noGrp="1"/>
          </p:cNvSpPr>
          <p:nvPr>
            <p:ph type="title"/>
          </p:nvPr>
        </p:nvSpPr>
        <p:spPr/>
        <p:txBody>
          <a:bodyPr/>
          <a:lstStyle/>
          <a:p>
            <a:r>
              <a:rPr lang="es-MX" dirty="0"/>
              <a:t>Introducción a la red neuronal</a:t>
            </a:r>
          </a:p>
        </p:txBody>
      </p:sp>
      <p:sp>
        <p:nvSpPr>
          <p:cNvPr id="3" name="Marcador de contenido 2">
            <a:extLst>
              <a:ext uri="{FF2B5EF4-FFF2-40B4-BE49-F238E27FC236}">
                <a16:creationId xmlns:a16="http://schemas.microsoft.com/office/drawing/2014/main" id="{6FCC82D2-FA49-609E-1B51-80C661299CDD}"/>
              </a:ext>
            </a:extLst>
          </p:cNvPr>
          <p:cNvSpPr>
            <a:spLocks noGrp="1"/>
          </p:cNvSpPr>
          <p:nvPr>
            <p:ph type="body" sz="quarter" idx="10"/>
          </p:nvPr>
        </p:nvSpPr>
        <p:spPr>
          <a:xfrm>
            <a:off x="485352" y="2829553"/>
            <a:ext cx="4501727" cy="2308324"/>
          </a:xfrm>
        </p:spPr>
        <p:txBody>
          <a:bodyPr>
            <a:normAutofit/>
          </a:bodyPr>
          <a:lstStyle/>
          <a:p>
            <a:r>
              <a:rPr lang="es-MX" dirty="0"/>
              <a:t>TAMAÑO</a:t>
            </a:r>
          </a:p>
          <a:p>
            <a:r>
              <a:rPr lang="es-MX" dirty="0"/>
              <a:t>NÚMERO DE CUARTOS</a:t>
            </a:r>
          </a:p>
          <a:p>
            <a:r>
              <a:rPr lang="es-MX" dirty="0"/>
              <a:t>UBICACIÓN</a:t>
            </a:r>
          </a:p>
          <a:p>
            <a:r>
              <a:rPr lang="es-MX" dirty="0"/>
              <a:t>ESTRATO ECONÓMICO</a:t>
            </a:r>
          </a:p>
        </p:txBody>
      </p:sp>
      <p:sp>
        <p:nvSpPr>
          <p:cNvPr id="5" name="Diagrama de flujo: conector 4">
            <a:extLst>
              <a:ext uri="{FF2B5EF4-FFF2-40B4-BE49-F238E27FC236}">
                <a16:creationId xmlns:a16="http://schemas.microsoft.com/office/drawing/2014/main" id="{5738BC10-7339-8F78-AFB8-20AD3C20B254}"/>
              </a:ext>
            </a:extLst>
          </p:cNvPr>
          <p:cNvSpPr/>
          <p:nvPr/>
        </p:nvSpPr>
        <p:spPr>
          <a:xfrm>
            <a:off x="5753100" y="1974056"/>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Diagrama de flujo: conector 5">
            <a:extLst>
              <a:ext uri="{FF2B5EF4-FFF2-40B4-BE49-F238E27FC236}">
                <a16:creationId xmlns:a16="http://schemas.microsoft.com/office/drawing/2014/main" id="{0BD34CE5-AA3B-9BB4-1BAB-CEF739D33814}"/>
              </a:ext>
            </a:extLst>
          </p:cNvPr>
          <p:cNvSpPr/>
          <p:nvPr/>
        </p:nvSpPr>
        <p:spPr>
          <a:xfrm>
            <a:off x="5753100" y="3478479"/>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Diagrama de flujo: conector 6">
            <a:extLst>
              <a:ext uri="{FF2B5EF4-FFF2-40B4-BE49-F238E27FC236}">
                <a16:creationId xmlns:a16="http://schemas.microsoft.com/office/drawing/2014/main" id="{FBCA7A7A-560B-AA8B-209F-5F1B676E2AE2}"/>
              </a:ext>
            </a:extLst>
          </p:cNvPr>
          <p:cNvSpPr/>
          <p:nvPr/>
        </p:nvSpPr>
        <p:spPr>
          <a:xfrm>
            <a:off x="5753100" y="4927600"/>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Diagrama de flujo: conector 7">
            <a:extLst>
              <a:ext uri="{FF2B5EF4-FFF2-40B4-BE49-F238E27FC236}">
                <a16:creationId xmlns:a16="http://schemas.microsoft.com/office/drawing/2014/main" id="{097ADB7D-9063-A0DD-C59A-2C9319037B09}"/>
              </a:ext>
            </a:extLst>
          </p:cNvPr>
          <p:cNvSpPr/>
          <p:nvPr/>
        </p:nvSpPr>
        <p:spPr>
          <a:xfrm>
            <a:off x="8111066" y="3478478"/>
            <a:ext cx="685800" cy="70273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de flecha 11">
            <a:extLst>
              <a:ext uri="{FF2B5EF4-FFF2-40B4-BE49-F238E27FC236}">
                <a16:creationId xmlns:a16="http://schemas.microsoft.com/office/drawing/2014/main" id="{1C2B03BB-4218-15A3-9493-41AA7C7EF0AC}"/>
              </a:ext>
            </a:extLst>
          </p:cNvPr>
          <p:cNvCxnSpPr>
            <a:cxnSpLocks/>
          </p:cNvCxnSpPr>
          <p:nvPr/>
        </p:nvCxnSpPr>
        <p:spPr>
          <a:xfrm flipV="1">
            <a:off x="2734733" y="2325422"/>
            <a:ext cx="2946400" cy="731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F39A14BC-6C87-D492-FA4F-DCE8A3049882}"/>
              </a:ext>
            </a:extLst>
          </p:cNvPr>
          <p:cNvCxnSpPr>
            <a:cxnSpLocks/>
          </p:cNvCxnSpPr>
          <p:nvPr/>
        </p:nvCxnSpPr>
        <p:spPr>
          <a:xfrm flipV="1">
            <a:off x="4080934" y="2525316"/>
            <a:ext cx="1672166" cy="101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C60AEB2-F7CE-93BD-976F-1C01F64CB4FA}"/>
              </a:ext>
            </a:extLst>
          </p:cNvPr>
          <p:cNvCxnSpPr>
            <a:cxnSpLocks/>
          </p:cNvCxnSpPr>
          <p:nvPr/>
        </p:nvCxnSpPr>
        <p:spPr>
          <a:xfrm flipV="1">
            <a:off x="3350684" y="3801534"/>
            <a:ext cx="2311399" cy="289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4AD0C629-0C1D-6CAD-B73B-02644FEC700E}"/>
              </a:ext>
            </a:extLst>
          </p:cNvPr>
          <p:cNvCxnSpPr>
            <a:cxnSpLocks/>
          </p:cNvCxnSpPr>
          <p:nvPr/>
        </p:nvCxnSpPr>
        <p:spPr>
          <a:xfrm>
            <a:off x="3350684" y="4091451"/>
            <a:ext cx="2330449" cy="972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A925B3D-D827-996F-1C0C-64E5B2F555D1}"/>
              </a:ext>
            </a:extLst>
          </p:cNvPr>
          <p:cNvCxnSpPr>
            <a:cxnSpLocks/>
          </p:cNvCxnSpPr>
          <p:nvPr/>
        </p:nvCxnSpPr>
        <p:spPr>
          <a:xfrm>
            <a:off x="3928533" y="4648200"/>
            <a:ext cx="1608667" cy="48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DCEF9B0C-E5B5-5BA5-7C44-F8A9A4657111}"/>
              </a:ext>
            </a:extLst>
          </p:cNvPr>
          <p:cNvCxnSpPr>
            <a:cxnSpLocks/>
          </p:cNvCxnSpPr>
          <p:nvPr/>
        </p:nvCxnSpPr>
        <p:spPr>
          <a:xfrm>
            <a:off x="6553200" y="2325422"/>
            <a:ext cx="1490132" cy="11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7D4512AA-FD63-45F9-224E-9A4BFFFC55CB}"/>
              </a:ext>
            </a:extLst>
          </p:cNvPr>
          <p:cNvCxnSpPr>
            <a:cxnSpLocks/>
          </p:cNvCxnSpPr>
          <p:nvPr/>
        </p:nvCxnSpPr>
        <p:spPr>
          <a:xfrm>
            <a:off x="6529917" y="3829844"/>
            <a:ext cx="15091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1E85E474-F71D-FDB8-AD65-8C1411E91EC5}"/>
              </a:ext>
            </a:extLst>
          </p:cNvPr>
          <p:cNvCxnSpPr>
            <a:cxnSpLocks/>
          </p:cNvCxnSpPr>
          <p:nvPr/>
        </p:nvCxnSpPr>
        <p:spPr>
          <a:xfrm flipV="1">
            <a:off x="6688667" y="4091451"/>
            <a:ext cx="1350432" cy="1276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0A54AB17-707C-FA91-CAD2-50F332229277}"/>
              </a:ext>
            </a:extLst>
          </p:cNvPr>
          <p:cNvCxnSpPr>
            <a:cxnSpLocks/>
          </p:cNvCxnSpPr>
          <p:nvPr/>
        </p:nvCxnSpPr>
        <p:spPr>
          <a:xfrm>
            <a:off x="9017000" y="3883918"/>
            <a:ext cx="872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174DC98D-28AA-3D53-298C-87730FD1FEE5}"/>
              </a:ext>
            </a:extLst>
          </p:cNvPr>
          <p:cNvSpPr txBox="1"/>
          <p:nvPr/>
        </p:nvSpPr>
        <p:spPr>
          <a:xfrm>
            <a:off x="10210800" y="3699252"/>
            <a:ext cx="871264" cy="369332"/>
          </a:xfrm>
          <a:prstGeom prst="rect">
            <a:avLst/>
          </a:prstGeom>
          <a:noFill/>
        </p:spPr>
        <p:txBody>
          <a:bodyPr wrap="none" rtlCol="0">
            <a:spAutoFit/>
          </a:bodyPr>
          <a:lstStyle/>
          <a:p>
            <a:r>
              <a:rPr lang="es-MX" dirty="0"/>
              <a:t>PRECIO</a:t>
            </a:r>
          </a:p>
        </p:txBody>
      </p:sp>
      <p:sp>
        <p:nvSpPr>
          <p:cNvPr id="47" name="CuadroTexto 46">
            <a:extLst>
              <a:ext uri="{FF2B5EF4-FFF2-40B4-BE49-F238E27FC236}">
                <a16:creationId xmlns:a16="http://schemas.microsoft.com/office/drawing/2014/main" id="{DA5BC011-E358-0F85-2BEC-6C570B70FC10}"/>
              </a:ext>
            </a:extLst>
          </p:cNvPr>
          <p:cNvSpPr txBox="1"/>
          <p:nvPr/>
        </p:nvSpPr>
        <p:spPr>
          <a:xfrm>
            <a:off x="6853766" y="1938251"/>
            <a:ext cx="1600200" cy="646331"/>
          </a:xfrm>
          <a:prstGeom prst="rect">
            <a:avLst/>
          </a:prstGeom>
          <a:noFill/>
        </p:spPr>
        <p:txBody>
          <a:bodyPr wrap="square" rtlCol="0">
            <a:spAutoFit/>
          </a:bodyPr>
          <a:lstStyle/>
          <a:p>
            <a:r>
              <a:rPr lang="es-MX" dirty="0"/>
              <a:t>Tamaño de la familia</a:t>
            </a:r>
          </a:p>
        </p:txBody>
      </p:sp>
      <p:sp>
        <p:nvSpPr>
          <p:cNvPr id="48" name="CuadroTexto 47">
            <a:extLst>
              <a:ext uri="{FF2B5EF4-FFF2-40B4-BE49-F238E27FC236}">
                <a16:creationId xmlns:a16="http://schemas.microsoft.com/office/drawing/2014/main" id="{5431628F-A831-FFB8-9851-3036B4767DEC}"/>
              </a:ext>
            </a:extLst>
          </p:cNvPr>
          <p:cNvSpPr txBox="1"/>
          <p:nvPr/>
        </p:nvSpPr>
        <p:spPr>
          <a:xfrm>
            <a:off x="6595481" y="3415632"/>
            <a:ext cx="1193853" cy="369332"/>
          </a:xfrm>
          <a:prstGeom prst="rect">
            <a:avLst/>
          </a:prstGeom>
          <a:noFill/>
        </p:spPr>
        <p:txBody>
          <a:bodyPr wrap="none" rtlCol="0">
            <a:spAutoFit/>
          </a:bodyPr>
          <a:lstStyle/>
          <a:p>
            <a:r>
              <a:rPr lang="es-MX" dirty="0"/>
              <a:t>Transporte</a:t>
            </a:r>
          </a:p>
        </p:txBody>
      </p:sp>
      <p:sp>
        <p:nvSpPr>
          <p:cNvPr id="49" name="CuadroTexto 48">
            <a:extLst>
              <a:ext uri="{FF2B5EF4-FFF2-40B4-BE49-F238E27FC236}">
                <a16:creationId xmlns:a16="http://schemas.microsoft.com/office/drawing/2014/main" id="{70D39F20-36F9-FA08-98F2-1262E1A29273}"/>
              </a:ext>
            </a:extLst>
          </p:cNvPr>
          <p:cNvSpPr txBox="1"/>
          <p:nvPr/>
        </p:nvSpPr>
        <p:spPr>
          <a:xfrm>
            <a:off x="7229474" y="4943102"/>
            <a:ext cx="2118784" cy="646331"/>
          </a:xfrm>
          <a:prstGeom prst="rect">
            <a:avLst/>
          </a:prstGeom>
          <a:noFill/>
        </p:spPr>
        <p:txBody>
          <a:bodyPr wrap="square" rtlCol="0">
            <a:spAutoFit/>
          </a:bodyPr>
          <a:lstStyle/>
          <a:p>
            <a:r>
              <a:rPr lang="es-MX" dirty="0"/>
              <a:t>Comercios, parques y amenidades</a:t>
            </a:r>
          </a:p>
        </p:txBody>
      </p:sp>
    </p:spTree>
    <p:extLst>
      <p:ext uri="{BB962C8B-B14F-4D97-AF65-F5344CB8AC3E}">
        <p14:creationId xmlns:p14="http://schemas.microsoft.com/office/powerpoint/2010/main" val="24738164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8C859-5692-F69B-17BB-40000C5AC4A4}"/>
              </a:ext>
            </a:extLst>
          </p:cNvPr>
          <p:cNvSpPr>
            <a:spLocks noGrp="1"/>
          </p:cNvSpPr>
          <p:nvPr>
            <p:ph type="title"/>
          </p:nvPr>
        </p:nvSpPr>
        <p:spPr/>
        <p:txBody>
          <a:bodyPr/>
          <a:lstStyle/>
          <a:p>
            <a:r>
              <a:rPr lang="es-MX" dirty="0"/>
              <a:t>Tipos de redes neuronales</a:t>
            </a:r>
          </a:p>
        </p:txBody>
      </p:sp>
      <p:sp>
        <p:nvSpPr>
          <p:cNvPr id="3" name="Marcador de contenido 2">
            <a:extLst>
              <a:ext uri="{FF2B5EF4-FFF2-40B4-BE49-F238E27FC236}">
                <a16:creationId xmlns:a16="http://schemas.microsoft.com/office/drawing/2014/main" id="{9D8301CB-E48A-9F17-AA58-59477D48929F}"/>
              </a:ext>
            </a:extLst>
          </p:cNvPr>
          <p:cNvSpPr>
            <a:spLocks noGrp="1"/>
          </p:cNvSpPr>
          <p:nvPr>
            <p:ph type="body" sz="quarter" idx="10"/>
          </p:nvPr>
        </p:nvSpPr>
        <p:spPr/>
        <p:txBody>
          <a:bodyPr/>
          <a:lstStyle/>
          <a:p>
            <a:r>
              <a:rPr lang="es-MX" dirty="0"/>
              <a:t>“</a:t>
            </a:r>
            <a:r>
              <a:rPr lang="es-MX" dirty="0" err="1"/>
              <a:t>Feed</a:t>
            </a:r>
            <a:r>
              <a:rPr lang="es-MX" dirty="0"/>
              <a:t> Forward”</a:t>
            </a:r>
          </a:p>
          <a:p>
            <a:r>
              <a:rPr lang="es-MX" dirty="0"/>
              <a:t>“</a:t>
            </a:r>
            <a:r>
              <a:rPr lang="es-MX" dirty="0" err="1"/>
              <a:t>Convolutional</a:t>
            </a:r>
            <a:r>
              <a:rPr lang="es-MX" dirty="0"/>
              <a:t> neural </a:t>
            </a:r>
            <a:r>
              <a:rPr lang="es-MX" dirty="0" err="1"/>
              <a:t>network</a:t>
            </a:r>
            <a:r>
              <a:rPr lang="es-MX" dirty="0"/>
              <a:t>”</a:t>
            </a:r>
          </a:p>
          <a:p>
            <a:r>
              <a:rPr lang="es-MX" dirty="0"/>
              <a:t>“</a:t>
            </a:r>
            <a:r>
              <a:rPr lang="es-MX" dirty="0" err="1"/>
              <a:t>Recurrent</a:t>
            </a:r>
            <a:r>
              <a:rPr lang="es-MX" dirty="0"/>
              <a:t> Neural Network”</a:t>
            </a:r>
          </a:p>
        </p:txBody>
      </p:sp>
      <p:pic>
        <p:nvPicPr>
          <p:cNvPr id="4" name="Picture 2" descr="RNN">
            <a:extLst>
              <a:ext uri="{FF2B5EF4-FFF2-40B4-BE49-F238E27FC236}">
                <a16:creationId xmlns:a16="http://schemas.microsoft.com/office/drawing/2014/main" id="{B4B49D30-D0EC-8466-BEBD-734FDAA82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23" y="3276852"/>
            <a:ext cx="5241217" cy="2794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vanilla Convolutional Neural Network (CNN) representation. | Download  Scientific Diagram">
            <a:extLst>
              <a:ext uri="{FF2B5EF4-FFF2-40B4-BE49-F238E27FC236}">
                <a16:creationId xmlns:a16="http://schemas.microsoft.com/office/drawing/2014/main" id="{91293AD8-7781-AF9A-314F-27E2F7436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715" y="3048252"/>
            <a:ext cx="5376006" cy="302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7633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BD9D0-4B9E-C640-B3AC-AD5E237AA877}"/>
              </a:ext>
            </a:extLst>
          </p:cNvPr>
          <p:cNvSpPr>
            <a:spLocks noGrp="1"/>
          </p:cNvSpPr>
          <p:nvPr>
            <p:ph type="title"/>
          </p:nvPr>
        </p:nvSpPr>
        <p:spPr/>
        <p:txBody>
          <a:bodyPr/>
          <a:lstStyle/>
          <a:p>
            <a:r>
              <a:rPr lang="es-MX" dirty="0"/>
              <a:t>Arquitectura de una red neuronal</a:t>
            </a:r>
          </a:p>
        </p:txBody>
      </p:sp>
      <p:sp>
        <p:nvSpPr>
          <p:cNvPr id="3" name="Marcador de texto 2">
            <a:extLst>
              <a:ext uri="{FF2B5EF4-FFF2-40B4-BE49-F238E27FC236}">
                <a16:creationId xmlns:a16="http://schemas.microsoft.com/office/drawing/2014/main" id="{470DE379-5229-AE47-1DF9-D963BEE776BF}"/>
              </a:ext>
            </a:extLst>
          </p:cNvPr>
          <p:cNvSpPr>
            <a:spLocks noGrp="1"/>
          </p:cNvSpPr>
          <p:nvPr>
            <p:ph type="body" sz="quarter" idx="10"/>
          </p:nvPr>
        </p:nvSpPr>
        <p:spPr>
          <a:xfrm>
            <a:off x="586390" y="1434370"/>
            <a:ext cx="11018520" cy="430887"/>
          </a:xfrm>
        </p:spPr>
        <p:txBody>
          <a:bodyPr/>
          <a:lstStyle/>
          <a:p>
            <a:r>
              <a:rPr lang="es-MX" dirty="0"/>
              <a:t>Al menos tres </a:t>
            </a:r>
            <a:r>
              <a:rPr lang="es-MX" i="1" dirty="0" err="1"/>
              <a:t>layers</a:t>
            </a:r>
            <a:endParaRPr lang="es-MX" i="1" dirty="0"/>
          </a:p>
        </p:txBody>
      </p:sp>
      <p:pic>
        <p:nvPicPr>
          <p:cNvPr id="8" name="Gráfico 7">
            <a:extLst>
              <a:ext uri="{FF2B5EF4-FFF2-40B4-BE49-F238E27FC236}">
                <a16:creationId xmlns:a16="http://schemas.microsoft.com/office/drawing/2014/main" id="{AF95608B-3EEA-73E6-828D-877EEF9742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0750" y="2096029"/>
            <a:ext cx="7810500" cy="3952875"/>
          </a:xfrm>
          <a:prstGeom prst="rect">
            <a:avLst/>
          </a:prstGeom>
        </p:spPr>
      </p:pic>
    </p:spTree>
    <p:extLst>
      <p:ext uri="{BB962C8B-B14F-4D97-AF65-F5344CB8AC3E}">
        <p14:creationId xmlns:p14="http://schemas.microsoft.com/office/powerpoint/2010/main" val="1230089975"/>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Alta costura">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MSLearn_SA_Template_07.2020_Final</Template>
  <TotalTime>185</TotalTime>
  <Words>828</Words>
  <Application>Microsoft Office PowerPoint</Application>
  <PresentationFormat>Panorámica</PresentationFormat>
  <Paragraphs>122</Paragraphs>
  <Slides>27</Slides>
  <Notes>6</Notes>
  <HiddenSlides>0</HiddenSlides>
  <MMClips>1</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27</vt:i4>
      </vt:variant>
    </vt:vector>
  </HeadingPairs>
  <TitlesOfParts>
    <vt:vector size="37" baseType="lpstr">
      <vt:lpstr>Arial</vt:lpstr>
      <vt:lpstr>Calibri</vt:lpstr>
      <vt:lpstr>Cambria Math</vt:lpstr>
      <vt:lpstr>Consolas</vt:lpstr>
      <vt:lpstr>Segoe UI</vt:lpstr>
      <vt:lpstr>Segoe UI Semibold</vt:lpstr>
      <vt:lpstr>Segoe UI Semilight</vt:lpstr>
      <vt:lpstr>Wingdings</vt:lpstr>
      <vt:lpstr>WHITE TEMPLATE</vt:lpstr>
      <vt:lpstr>SOFT BLACK TEMPLATE</vt:lpstr>
      <vt:lpstr>Presentación de PowerPoint</vt:lpstr>
      <vt:lpstr>Introducción a las redes neuronales con Python y NumPy</vt:lpstr>
      <vt:lpstr>Contenido del taller</vt:lpstr>
      <vt:lpstr>Objetivos del taller</vt:lpstr>
      <vt:lpstr>Importancia de la IA en la actualidad</vt:lpstr>
      <vt:lpstr>Predicciones y regresión lineal</vt:lpstr>
      <vt:lpstr>Introducción a la red neuronal</vt:lpstr>
      <vt:lpstr>Tipos de redes neuronales</vt:lpstr>
      <vt:lpstr>Arquitectura de una red neuronal</vt:lpstr>
      <vt:lpstr>Arquitectura de una red neuronal</vt:lpstr>
      <vt:lpstr>Arquitectura de una red neuronal</vt:lpstr>
      <vt:lpstr>Vistazo a las matemáticas detrás de las redes neuronales</vt:lpstr>
      <vt:lpstr>Operaciones con matrices y vectores</vt:lpstr>
      <vt:lpstr>Operaciones con matrices y vectores</vt:lpstr>
      <vt:lpstr>Arquitectura de una red neuronal</vt:lpstr>
      <vt:lpstr>Regresión logística</vt:lpstr>
      <vt:lpstr>Función sigmoide</vt:lpstr>
      <vt:lpstr>Función de activación Relu Rectified Linear Unit</vt:lpstr>
      <vt:lpstr>Entrenamiento de la red</vt:lpstr>
      <vt:lpstr>Train Set, Dev Set, Test Set</vt:lpstr>
      <vt:lpstr>Resumen fórmulas forward propagation</vt:lpstr>
      <vt:lpstr>Funciones de costo</vt:lpstr>
      <vt:lpstr>Función de costo de la función sigmoide</vt:lpstr>
      <vt:lpstr>Optimización de la función de costo</vt:lpstr>
      <vt:lpstr>Optimización de la función de costo</vt:lpstr>
      <vt:lpstr>Gradient descent</vt:lpstr>
      <vt:lpstr>Tasa de aprendizaje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Karime Cocon</dc:creator>
  <cp:lastModifiedBy>KARIME ZULEIKA COCON PEREZ</cp:lastModifiedBy>
  <cp:revision>1</cp:revision>
  <dcterms:created xsi:type="dcterms:W3CDTF">2023-09-27T03:06:53Z</dcterms:created>
  <dcterms:modified xsi:type="dcterms:W3CDTF">2023-09-27T06:12:05Z</dcterms:modified>
</cp:coreProperties>
</file>